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heme/theme4.xml" ContentType="application/vnd.openxmlformats-officedocument.theme+xml"/>
  <Override PartName="/ppt/comments/modernComment_115_3844E06A.xml" ContentType="application/vnd.ms-powerpoint.comments+xml"/>
  <Override PartName="/ppt/comments/modernComment_117_831DC2C6.xml" ContentType="application/vnd.ms-powerpoint.comments+xml"/>
  <Override PartName="/ppt/comments/modernComment_11E_D48C905E.xml" ContentType="application/vnd.ms-powerpoint.comments+xml"/>
  <Override PartName="/ppt/comments/modernComment_11F_C7AD19C8.xml" ContentType="application/vnd.ms-powerpoint.comment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1" r:id="rId1"/>
    <p:sldMasterId id="2147483688" r:id="rId2"/>
    <p:sldMasterId id="2147483674" r:id="rId3"/>
  </p:sldMasterIdLst>
  <p:notesMasterIdLst>
    <p:notesMasterId r:id="rId25"/>
  </p:notesMasterIdLst>
  <p:sldIdLst>
    <p:sldId id="257" r:id="rId4"/>
    <p:sldId id="291" r:id="rId5"/>
    <p:sldId id="260" r:id="rId6"/>
    <p:sldId id="283" r:id="rId7"/>
    <p:sldId id="280" r:id="rId8"/>
    <p:sldId id="281" r:id="rId9"/>
    <p:sldId id="282" r:id="rId10"/>
    <p:sldId id="284" r:id="rId11"/>
    <p:sldId id="278" r:id="rId12"/>
    <p:sldId id="277" r:id="rId13"/>
    <p:sldId id="279" r:id="rId14"/>
    <p:sldId id="285" r:id="rId15"/>
    <p:sldId id="286" r:id="rId16"/>
    <p:sldId id="287" r:id="rId17"/>
    <p:sldId id="289" r:id="rId18"/>
    <p:sldId id="288" r:id="rId19"/>
    <p:sldId id="261" r:id="rId20"/>
    <p:sldId id="292" r:id="rId21"/>
    <p:sldId id="290" r:id="rId22"/>
    <p:sldId id="275" r:id="rId23"/>
    <p:sldId id="263" r:id="rId24"/>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Consolas" panose="020B0609020204030204" pitchFamily="49" charset="0"/>
      <p:regular r:id="rId32"/>
      <p:bold r:id="rId33"/>
      <p:italic r:id="rId34"/>
      <p:boldItalic r:id="rId35"/>
    </p:embeddedFont>
    <p:embeddedFont>
      <p:font typeface="Open Sans" panose="020B0604020202020204" charset="0"/>
      <p:regular r:id="rId36"/>
      <p:bold r:id="rId37"/>
      <p:italic r:id="rId38"/>
      <p:boldItalic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9663089-B629-0582-45F5-1278ED65BACD}" name="Shay Rojansky" initials="SR" userId="S::shrojans@microsoft.com::821cb6dd-f6fe-4b1c-b585-05f6bd87a66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49E8A8-F00A-4EED-8B0E-695295BFEF4F}" v="1579" dt="2020-11-10T18:24:25.8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14" y="3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18.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6.fntdata"/><Relationship Id="rId44" Type="http://schemas.microsoft.com/office/2016/11/relationships/changesInfo" Target="changesInfos/changesInfo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microsoft.com/office/2018/10/relationships/authors" Target="authors.xml"/><Relationship Id="rId20" Type="http://schemas.openxmlformats.org/officeDocument/2006/relationships/slide" Target="slides/slide17.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remy Likness" userId="e267bec1-1135-4bed-a900-a79bf59eb90e" providerId="ADAL" clId="{C449E8A8-F00A-4EED-8B0E-695295BFEF4F}"/>
    <pc:docChg chg="undo custSel mod addSld delSld modSld sldOrd">
      <pc:chgData name="Jeremy Likness" userId="e267bec1-1135-4bed-a900-a79bf59eb90e" providerId="ADAL" clId="{C449E8A8-F00A-4EED-8B0E-695295BFEF4F}" dt="2020-11-10T18:24:28.328" v="5229" actId="20577"/>
      <pc:docMkLst>
        <pc:docMk/>
      </pc:docMkLst>
      <pc:sldChg chg="addSp modSp mod modTransition">
        <pc:chgData name="Jeremy Likness" userId="e267bec1-1135-4bed-a900-a79bf59eb90e" providerId="ADAL" clId="{C449E8A8-F00A-4EED-8B0E-695295BFEF4F}" dt="2020-10-25T21:13:53.440" v="3143"/>
        <pc:sldMkLst>
          <pc:docMk/>
          <pc:sldMk cId="3852120625" sldId="257"/>
        </pc:sldMkLst>
        <pc:spChg chg="mod">
          <ac:chgData name="Jeremy Likness" userId="e267bec1-1135-4bed-a900-a79bf59eb90e" providerId="ADAL" clId="{C449E8A8-F00A-4EED-8B0E-695295BFEF4F}" dt="2020-10-25T20:55:13.545" v="2674" actId="1035"/>
          <ac:spMkLst>
            <pc:docMk/>
            <pc:sldMk cId="3852120625" sldId="257"/>
            <ac:spMk id="2" creationId="{096FE8AF-C54E-8B47-969A-459B511062AA}"/>
          </ac:spMkLst>
        </pc:spChg>
        <pc:spChg chg="mod">
          <ac:chgData name="Jeremy Likness" userId="e267bec1-1135-4bed-a900-a79bf59eb90e" providerId="ADAL" clId="{C449E8A8-F00A-4EED-8B0E-695295BFEF4F}" dt="2020-10-25T20:55:37.986" v="2730" actId="1076"/>
          <ac:spMkLst>
            <pc:docMk/>
            <pc:sldMk cId="3852120625" sldId="257"/>
            <ac:spMk id="3" creationId="{0783A175-10B8-0B47-A3ED-FDEB68569CA0}"/>
          </ac:spMkLst>
        </pc:spChg>
        <pc:picChg chg="mod">
          <ac:chgData name="Jeremy Likness" userId="e267bec1-1135-4bed-a900-a79bf59eb90e" providerId="ADAL" clId="{C449E8A8-F00A-4EED-8B0E-695295BFEF4F}" dt="2020-10-25T20:52:32.135" v="2541" actId="1076"/>
          <ac:picMkLst>
            <pc:docMk/>
            <pc:sldMk cId="3852120625" sldId="257"/>
            <ac:picMk id="7" creationId="{F81361A8-31D3-8143-8F3F-AC906256F3DE}"/>
          </ac:picMkLst>
        </pc:picChg>
        <pc:picChg chg="add mod">
          <ac:chgData name="Jeremy Likness" userId="e267bec1-1135-4bed-a900-a79bf59eb90e" providerId="ADAL" clId="{C449E8A8-F00A-4EED-8B0E-695295BFEF4F}" dt="2020-10-25T20:55:37.986" v="2730" actId="1076"/>
          <ac:picMkLst>
            <pc:docMk/>
            <pc:sldMk cId="3852120625" sldId="257"/>
            <ac:picMk id="2050" creationId="{437C2438-3A59-45E8-ADDF-0E2A0439D198}"/>
          </ac:picMkLst>
        </pc:picChg>
        <pc:picChg chg="add mod">
          <ac:chgData name="Jeremy Likness" userId="e267bec1-1135-4bed-a900-a79bf59eb90e" providerId="ADAL" clId="{C449E8A8-F00A-4EED-8B0E-695295BFEF4F}" dt="2020-10-25T20:55:37.986" v="2730" actId="1076"/>
          <ac:picMkLst>
            <pc:docMk/>
            <pc:sldMk cId="3852120625" sldId="257"/>
            <ac:picMk id="2052" creationId="{8C83573F-AE7D-4B54-8C9E-0E3C25F6C632}"/>
          </ac:picMkLst>
        </pc:picChg>
      </pc:sldChg>
      <pc:sldChg chg="del">
        <pc:chgData name="Jeremy Likness" userId="e267bec1-1135-4bed-a900-a79bf59eb90e" providerId="ADAL" clId="{C449E8A8-F00A-4EED-8B0E-695295BFEF4F}" dt="2020-10-25T21:55:48.624" v="4295" actId="47"/>
        <pc:sldMkLst>
          <pc:docMk/>
          <pc:sldMk cId="3351983227" sldId="258"/>
        </pc:sldMkLst>
      </pc:sldChg>
      <pc:sldChg chg="del">
        <pc:chgData name="Jeremy Likness" userId="e267bec1-1135-4bed-a900-a79bf59eb90e" providerId="ADAL" clId="{C449E8A8-F00A-4EED-8B0E-695295BFEF4F}" dt="2020-10-25T21:55:50.908" v="4296" actId="47"/>
        <pc:sldMkLst>
          <pc:docMk/>
          <pc:sldMk cId="1561872712" sldId="259"/>
        </pc:sldMkLst>
      </pc:sldChg>
      <pc:sldChg chg="addSp delSp modSp mod modTransition">
        <pc:chgData name="Jeremy Likness" userId="e267bec1-1135-4bed-a900-a79bf59eb90e" providerId="ADAL" clId="{C449E8A8-F00A-4EED-8B0E-695295BFEF4F}" dt="2020-10-25T21:13:53.440" v="3143"/>
        <pc:sldMkLst>
          <pc:docMk/>
          <pc:sldMk cId="1108877457" sldId="260"/>
        </pc:sldMkLst>
        <pc:spChg chg="mod">
          <ac:chgData name="Jeremy Likness" userId="e267bec1-1135-4bed-a900-a79bf59eb90e" providerId="ADAL" clId="{C449E8A8-F00A-4EED-8B0E-695295BFEF4F}" dt="2020-10-25T19:53:53.562" v="156" actId="20577"/>
          <ac:spMkLst>
            <pc:docMk/>
            <pc:sldMk cId="1108877457" sldId="260"/>
            <ac:spMk id="2" creationId="{5B5BBB90-B9FF-ED4A-9587-76C518C2BC9E}"/>
          </ac:spMkLst>
        </pc:spChg>
        <pc:spChg chg="mod">
          <ac:chgData name="Jeremy Likness" userId="e267bec1-1135-4bed-a900-a79bf59eb90e" providerId="ADAL" clId="{C449E8A8-F00A-4EED-8B0E-695295BFEF4F}" dt="2020-10-25T20:45:11.386" v="2114" actId="5793"/>
          <ac:spMkLst>
            <pc:docMk/>
            <pc:sldMk cId="1108877457" sldId="260"/>
            <ac:spMk id="3" creationId="{395CC549-1EA2-8B4A-ADC1-C00428D83849}"/>
          </ac:spMkLst>
        </pc:spChg>
        <pc:spChg chg="add mod">
          <ac:chgData name="Jeremy Likness" userId="e267bec1-1135-4bed-a900-a79bf59eb90e" providerId="ADAL" clId="{C449E8A8-F00A-4EED-8B0E-695295BFEF4F}" dt="2020-10-25T20:46:45.042" v="2123" actId="1076"/>
          <ac:spMkLst>
            <pc:docMk/>
            <pc:sldMk cId="1108877457" sldId="260"/>
            <ac:spMk id="5" creationId="{B443E803-9538-4B0D-B2BB-3B2163D86770}"/>
          </ac:spMkLst>
        </pc:spChg>
        <pc:spChg chg="add mod ord">
          <ac:chgData name="Jeremy Likness" userId="e267bec1-1135-4bed-a900-a79bf59eb90e" providerId="ADAL" clId="{C449E8A8-F00A-4EED-8B0E-695295BFEF4F}" dt="2020-10-25T20:46:38.036" v="2122" actId="14100"/>
          <ac:spMkLst>
            <pc:docMk/>
            <pc:sldMk cId="1108877457" sldId="260"/>
            <ac:spMk id="6" creationId="{6794F0BF-4470-4E35-9D10-64A3A226DAD4}"/>
          </ac:spMkLst>
        </pc:spChg>
        <pc:graphicFrameChg chg="add del modGraphic">
          <ac:chgData name="Jeremy Likness" userId="e267bec1-1135-4bed-a900-a79bf59eb90e" providerId="ADAL" clId="{C449E8A8-F00A-4EED-8B0E-695295BFEF4F}" dt="2020-10-25T20:44:56.065" v="2106" actId="478"/>
          <ac:graphicFrameMkLst>
            <pc:docMk/>
            <pc:sldMk cId="1108877457" sldId="260"/>
            <ac:graphicFrameMk id="4" creationId="{D5E351DC-9F58-45D4-9B58-AA2D999510DC}"/>
          </ac:graphicFrameMkLst>
        </pc:graphicFrameChg>
      </pc:sldChg>
      <pc:sldChg chg="addSp delSp modSp mod ord modClrScheme chgLayout">
        <pc:chgData name="Jeremy Likness" userId="e267bec1-1135-4bed-a900-a79bf59eb90e" providerId="ADAL" clId="{C449E8A8-F00A-4EED-8B0E-695295BFEF4F}" dt="2020-11-10T18:24:28.328" v="5229" actId="20577"/>
        <pc:sldMkLst>
          <pc:docMk/>
          <pc:sldMk cId="2668488753" sldId="261"/>
        </pc:sldMkLst>
        <pc:spChg chg="mod ord">
          <ac:chgData name="Jeremy Likness" userId="e267bec1-1135-4bed-a900-a79bf59eb90e" providerId="ADAL" clId="{C449E8A8-F00A-4EED-8B0E-695295BFEF4F}" dt="2020-10-25T21:46:50.628" v="3891" actId="20577"/>
          <ac:spMkLst>
            <pc:docMk/>
            <pc:sldMk cId="2668488753" sldId="261"/>
            <ac:spMk id="2" creationId="{7F99603A-AA13-4A49-9230-4688AE2E862B}"/>
          </ac:spMkLst>
        </pc:spChg>
        <pc:spChg chg="del mod ord">
          <ac:chgData name="Jeremy Likness" userId="e267bec1-1135-4bed-a900-a79bf59eb90e" providerId="ADAL" clId="{C449E8A8-F00A-4EED-8B0E-695295BFEF4F}" dt="2020-10-25T21:46:28.102" v="3826" actId="700"/>
          <ac:spMkLst>
            <pc:docMk/>
            <pc:sldMk cId="2668488753" sldId="261"/>
            <ac:spMk id="3" creationId="{A0474112-9F16-0A45-AE51-B06BF7E50113}"/>
          </ac:spMkLst>
        </pc:spChg>
        <pc:spChg chg="del">
          <ac:chgData name="Jeremy Likness" userId="e267bec1-1135-4bed-a900-a79bf59eb90e" providerId="ADAL" clId="{C449E8A8-F00A-4EED-8B0E-695295BFEF4F}" dt="2020-10-25T21:46:28.102" v="3826" actId="700"/>
          <ac:spMkLst>
            <pc:docMk/>
            <pc:sldMk cId="2668488753" sldId="261"/>
            <ac:spMk id="4" creationId="{AA22736B-A560-D141-970D-3B00E888626A}"/>
          </ac:spMkLst>
        </pc:spChg>
        <pc:spChg chg="add mod ord">
          <ac:chgData name="Jeremy Likness" userId="e267bec1-1135-4bed-a900-a79bf59eb90e" providerId="ADAL" clId="{C449E8A8-F00A-4EED-8B0E-695295BFEF4F}" dt="2020-11-10T18:24:28.328" v="5229" actId="20577"/>
          <ac:spMkLst>
            <pc:docMk/>
            <pc:sldMk cId="2668488753" sldId="261"/>
            <ac:spMk id="5" creationId="{226FEFE6-CB21-4994-BCE5-EA7831A8030D}"/>
          </ac:spMkLst>
        </pc:spChg>
        <pc:spChg chg="add mod">
          <ac:chgData name="Jeremy Likness" userId="e267bec1-1135-4bed-a900-a79bf59eb90e" providerId="ADAL" clId="{C449E8A8-F00A-4EED-8B0E-695295BFEF4F}" dt="2020-10-25T21:58:26.404" v="4380" actId="1076"/>
          <ac:spMkLst>
            <pc:docMk/>
            <pc:sldMk cId="2668488753" sldId="261"/>
            <ac:spMk id="8" creationId="{71265819-BE85-4568-8AA3-C9DB65EE024B}"/>
          </ac:spMkLst>
        </pc:spChg>
        <pc:picChg chg="add mod">
          <ac:chgData name="Jeremy Likness" userId="e267bec1-1135-4bed-a900-a79bf59eb90e" providerId="ADAL" clId="{C449E8A8-F00A-4EED-8B0E-695295BFEF4F}" dt="2020-10-25T21:58:18.589" v="4378" actId="1076"/>
          <ac:picMkLst>
            <pc:docMk/>
            <pc:sldMk cId="2668488753" sldId="261"/>
            <ac:picMk id="7" creationId="{089035AE-BB04-4F13-803D-F7A3CC4997F2}"/>
          </ac:picMkLst>
        </pc:picChg>
      </pc:sldChg>
      <pc:sldChg chg="del">
        <pc:chgData name="Jeremy Likness" userId="e267bec1-1135-4bed-a900-a79bf59eb90e" providerId="ADAL" clId="{C449E8A8-F00A-4EED-8B0E-695295BFEF4F}" dt="2020-10-25T21:48:09.833" v="3935" actId="47"/>
        <pc:sldMkLst>
          <pc:docMk/>
          <pc:sldMk cId="4113657981" sldId="262"/>
        </pc:sldMkLst>
      </pc:sldChg>
      <pc:sldChg chg="addSp modSp mod">
        <pc:chgData name="Jeremy Likness" userId="e267bec1-1135-4bed-a900-a79bf59eb90e" providerId="ADAL" clId="{C449E8A8-F00A-4EED-8B0E-695295BFEF4F}" dt="2020-10-25T21:50:09.916" v="4119" actId="113"/>
        <pc:sldMkLst>
          <pc:docMk/>
          <pc:sldMk cId="1138217056" sldId="263"/>
        </pc:sldMkLst>
        <pc:spChg chg="mod">
          <ac:chgData name="Jeremy Likness" userId="e267bec1-1135-4bed-a900-a79bf59eb90e" providerId="ADAL" clId="{C449E8A8-F00A-4EED-8B0E-695295BFEF4F}" dt="2020-10-25T21:49:43.883" v="4022" actId="1035"/>
          <ac:spMkLst>
            <pc:docMk/>
            <pc:sldMk cId="1138217056" sldId="263"/>
            <ac:spMk id="2" creationId="{029FE3FC-D1E2-764E-8278-BB37780282A6}"/>
          </ac:spMkLst>
        </pc:spChg>
        <pc:spChg chg="mod">
          <ac:chgData name="Jeremy Likness" userId="e267bec1-1135-4bed-a900-a79bf59eb90e" providerId="ADAL" clId="{C449E8A8-F00A-4EED-8B0E-695295BFEF4F}" dt="2020-10-25T21:50:09.916" v="4119" actId="113"/>
          <ac:spMkLst>
            <pc:docMk/>
            <pc:sldMk cId="1138217056" sldId="263"/>
            <ac:spMk id="3" creationId="{163FC28D-518A-BF48-8B64-C8BF638EE003}"/>
          </ac:spMkLst>
        </pc:spChg>
        <pc:spChg chg="add mod">
          <ac:chgData name="Jeremy Likness" userId="e267bec1-1135-4bed-a900-a79bf59eb90e" providerId="ADAL" clId="{C449E8A8-F00A-4EED-8B0E-695295BFEF4F}" dt="2020-10-25T21:50:03.589" v="4118" actId="1076"/>
          <ac:spMkLst>
            <pc:docMk/>
            <pc:sldMk cId="1138217056" sldId="263"/>
            <ac:spMk id="5" creationId="{708F1C16-A6BC-44AB-B330-570ED86C0B0E}"/>
          </ac:spMkLst>
        </pc:spChg>
        <pc:picChg chg="add mod">
          <ac:chgData name="Jeremy Likness" userId="e267bec1-1135-4bed-a900-a79bf59eb90e" providerId="ADAL" clId="{C449E8A8-F00A-4EED-8B0E-695295BFEF4F}" dt="2020-10-25T21:50:03.589" v="4118" actId="1076"/>
          <ac:picMkLst>
            <pc:docMk/>
            <pc:sldMk cId="1138217056" sldId="263"/>
            <ac:picMk id="6" creationId="{07A12BF0-FB20-44ED-AD68-855039175984}"/>
          </ac:picMkLst>
        </pc:picChg>
        <pc:picChg chg="add mod">
          <ac:chgData name="Jeremy Likness" userId="e267bec1-1135-4bed-a900-a79bf59eb90e" providerId="ADAL" clId="{C449E8A8-F00A-4EED-8B0E-695295BFEF4F}" dt="2020-10-25T21:50:03.589" v="4118" actId="1076"/>
          <ac:picMkLst>
            <pc:docMk/>
            <pc:sldMk cId="1138217056" sldId="263"/>
            <ac:picMk id="7" creationId="{6A66F9B5-DBEC-4335-859D-00F37E7770E1}"/>
          </ac:picMkLst>
        </pc:picChg>
      </pc:sldChg>
      <pc:sldChg chg="del">
        <pc:chgData name="Jeremy Likness" userId="e267bec1-1135-4bed-a900-a79bf59eb90e" providerId="ADAL" clId="{C449E8A8-F00A-4EED-8B0E-695295BFEF4F}" dt="2020-10-25T22:01:52.078" v="4570" actId="47"/>
        <pc:sldMkLst>
          <pc:docMk/>
          <pc:sldMk cId="1281430713" sldId="264"/>
        </pc:sldMkLst>
      </pc:sldChg>
      <pc:sldChg chg="del">
        <pc:chgData name="Jeremy Likness" userId="e267bec1-1135-4bed-a900-a79bf59eb90e" providerId="ADAL" clId="{C449E8A8-F00A-4EED-8B0E-695295BFEF4F}" dt="2020-10-25T22:01:52.078" v="4570" actId="47"/>
        <pc:sldMkLst>
          <pc:docMk/>
          <pc:sldMk cId="2700942184" sldId="265"/>
        </pc:sldMkLst>
      </pc:sldChg>
      <pc:sldChg chg="del">
        <pc:chgData name="Jeremy Likness" userId="e267bec1-1135-4bed-a900-a79bf59eb90e" providerId="ADAL" clId="{C449E8A8-F00A-4EED-8B0E-695295BFEF4F}" dt="2020-10-25T22:01:52.078" v="4570" actId="47"/>
        <pc:sldMkLst>
          <pc:docMk/>
          <pc:sldMk cId="714984656" sldId="266"/>
        </pc:sldMkLst>
      </pc:sldChg>
      <pc:sldChg chg="del">
        <pc:chgData name="Jeremy Likness" userId="e267bec1-1135-4bed-a900-a79bf59eb90e" providerId="ADAL" clId="{C449E8A8-F00A-4EED-8B0E-695295BFEF4F}" dt="2020-10-25T22:01:52.078" v="4570" actId="47"/>
        <pc:sldMkLst>
          <pc:docMk/>
          <pc:sldMk cId="2762594509" sldId="267"/>
        </pc:sldMkLst>
      </pc:sldChg>
      <pc:sldChg chg="del">
        <pc:chgData name="Jeremy Likness" userId="e267bec1-1135-4bed-a900-a79bf59eb90e" providerId="ADAL" clId="{C449E8A8-F00A-4EED-8B0E-695295BFEF4F}" dt="2020-10-25T22:01:52.078" v="4570" actId="47"/>
        <pc:sldMkLst>
          <pc:docMk/>
          <pc:sldMk cId="1716267179" sldId="268"/>
        </pc:sldMkLst>
      </pc:sldChg>
      <pc:sldChg chg="del">
        <pc:chgData name="Jeremy Likness" userId="e267bec1-1135-4bed-a900-a79bf59eb90e" providerId="ADAL" clId="{C449E8A8-F00A-4EED-8B0E-695295BFEF4F}" dt="2020-10-25T22:01:52.078" v="4570" actId="47"/>
        <pc:sldMkLst>
          <pc:docMk/>
          <pc:sldMk cId="767973781" sldId="269"/>
        </pc:sldMkLst>
      </pc:sldChg>
      <pc:sldChg chg="del">
        <pc:chgData name="Jeremy Likness" userId="e267bec1-1135-4bed-a900-a79bf59eb90e" providerId="ADAL" clId="{C449E8A8-F00A-4EED-8B0E-695295BFEF4F}" dt="2020-10-25T22:01:52.078" v="4570" actId="47"/>
        <pc:sldMkLst>
          <pc:docMk/>
          <pc:sldMk cId="1795166905" sldId="270"/>
        </pc:sldMkLst>
      </pc:sldChg>
      <pc:sldChg chg="del">
        <pc:chgData name="Jeremy Likness" userId="e267bec1-1135-4bed-a900-a79bf59eb90e" providerId="ADAL" clId="{C449E8A8-F00A-4EED-8B0E-695295BFEF4F}" dt="2020-10-25T22:01:52.078" v="4570" actId="47"/>
        <pc:sldMkLst>
          <pc:docMk/>
          <pc:sldMk cId="1552505949" sldId="271"/>
        </pc:sldMkLst>
      </pc:sldChg>
      <pc:sldChg chg="del">
        <pc:chgData name="Jeremy Likness" userId="e267bec1-1135-4bed-a900-a79bf59eb90e" providerId="ADAL" clId="{C449E8A8-F00A-4EED-8B0E-695295BFEF4F}" dt="2020-10-25T22:01:55.662" v="4571" actId="47"/>
        <pc:sldMkLst>
          <pc:docMk/>
          <pc:sldMk cId="3387637562" sldId="272"/>
        </pc:sldMkLst>
      </pc:sldChg>
      <pc:sldChg chg="del">
        <pc:chgData name="Jeremy Likness" userId="e267bec1-1135-4bed-a900-a79bf59eb90e" providerId="ADAL" clId="{C449E8A8-F00A-4EED-8B0E-695295BFEF4F}" dt="2020-10-25T22:01:55.662" v="4571" actId="47"/>
        <pc:sldMkLst>
          <pc:docMk/>
          <pc:sldMk cId="2402201920" sldId="273"/>
        </pc:sldMkLst>
      </pc:sldChg>
      <pc:sldChg chg="addSp modSp mod ord modAnim">
        <pc:chgData name="Jeremy Likness" userId="e267bec1-1135-4bed-a900-a79bf59eb90e" providerId="ADAL" clId="{C449E8A8-F00A-4EED-8B0E-695295BFEF4F}" dt="2020-10-25T21:56:56.224" v="4342"/>
        <pc:sldMkLst>
          <pc:docMk/>
          <pc:sldMk cId="2191142605" sldId="275"/>
        </pc:sldMkLst>
        <pc:spChg chg="add mod">
          <ac:chgData name="Jeremy Likness" userId="e267bec1-1135-4bed-a900-a79bf59eb90e" providerId="ADAL" clId="{C449E8A8-F00A-4EED-8B0E-695295BFEF4F}" dt="2020-10-25T21:56:39.937" v="4339" actId="12789"/>
          <ac:spMkLst>
            <pc:docMk/>
            <pc:sldMk cId="2191142605" sldId="275"/>
            <ac:spMk id="2" creationId="{C4F43636-CF32-498E-A306-FA108F837EDA}"/>
          </ac:spMkLst>
        </pc:spChg>
      </pc:sldChg>
      <pc:sldChg chg="del">
        <pc:chgData name="Jeremy Likness" userId="e267bec1-1135-4bed-a900-a79bf59eb90e" providerId="ADAL" clId="{C449E8A8-F00A-4EED-8B0E-695295BFEF4F}" dt="2020-10-25T22:01:52.078" v="4570" actId="47"/>
        <pc:sldMkLst>
          <pc:docMk/>
          <pc:sldMk cId="650461553" sldId="276"/>
        </pc:sldMkLst>
      </pc:sldChg>
      <pc:sldChg chg="addSp delSp modSp new mod modClrScheme modAnim chgLayout">
        <pc:chgData name="Jeremy Likness" userId="e267bec1-1135-4bed-a900-a79bf59eb90e" providerId="ADAL" clId="{C449E8A8-F00A-4EED-8B0E-695295BFEF4F}" dt="2020-10-27T19:53:58.048" v="4846" actId="14100"/>
        <pc:sldMkLst>
          <pc:docMk/>
          <pc:sldMk cId="944037994" sldId="277"/>
        </pc:sldMkLst>
        <pc:spChg chg="mod ord">
          <ac:chgData name="Jeremy Likness" userId="e267bec1-1135-4bed-a900-a79bf59eb90e" providerId="ADAL" clId="{C449E8A8-F00A-4EED-8B0E-695295BFEF4F}" dt="2020-10-25T20:16:03.404" v="967" actId="700"/>
          <ac:spMkLst>
            <pc:docMk/>
            <pc:sldMk cId="944037994" sldId="277"/>
            <ac:spMk id="2" creationId="{C44E7171-3F4C-4865-9DAB-0DB557FF37AF}"/>
          </ac:spMkLst>
        </pc:spChg>
        <pc:spChg chg="del mod ord">
          <ac:chgData name="Jeremy Likness" userId="e267bec1-1135-4bed-a900-a79bf59eb90e" providerId="ADAL" clId="{C449E8A8-F00A-4EED-8B0E-695295BFEF4F}" dt="2020-10-25T20:16:03.404" v="967" actId="700"/>
          <ac:spMkLst>
            <pc:docMk/>
            <pc:sldMk cId="944037994" sldId="277"/>
            <ac:spMk id="3" creationId="{4719C918-0A61-4CF1-834C-086297290627}"/>
          </ac:spMkLst>
        </pc:spChg>
        <pc:spChg chg="add del mod ord">
          <ac:chgData name="Jeremy Likness" userId="e267bec1-1135-4bed-a900-a79bf59eb90e" providerId="ADAL" clId="{C449E8A8-F00A-4EED-8B0E-695295BFEF4F}" dt="2020-10-26T15:54:18.217" v="4606" actId="20577"/>
          <ac:spMkLst>
            <pc:docMk/>
            <pc:sldMk cId="944037994" sldId="277"/>
            <ac:spMk id="4" creationId="{2497C422-C975-48A2-8C77-038855B355F5}"/>
          </ac:spMkLst>
        </pc:spChg>
        <pc:spChg chg="add mod">
          <ac:chgData name="Jeremy Likness" userId="e267bec1-1135-4bed-a900-a79bf59eb90e" providerId="ADAL" clId="{C449E8A8-F00A-4EED-8B0E-695295BFEF4F}" dt="2020-10-26T15:54:31.816" v="4607" actId="1076"/>
          <ac:spMkLst>
            <pc:docMk/>
            <pc:sldMk cId="944037994" sldId="277"/>
            <ac:spMk id="6" creationId="{367CD43C-8AD8-431B-B930-01E4EDE29CE9}"/>
          </ac:spMkLst>
        </pc:spChg>
        <pc:spChg chg="add mod">
          <ac:chgData name="Jeremy Likness" userId="e267bec1-1135-4bed-a900-a79bf59eb90e" providerId="ADAL" clId="{C449E8A8-F00A-4EED-8B0E-695295BFEF4F}" dt="2020-10-27T19:53:58.048" v="4846" actId="14100"/>
          <ac:spMkLst>
            <pc:docMk/>
            <pc:sldMk cId="944037994" sldId="277"/>
            <ac:spMk id="7" creationId="{5FA22427-D715-43DF-A580-0D7318AE6C1B}"/>
          </ac:spMkLst>
        </pc:spChg>
        <pc:spChg chg="add mod">
          <ac:chgData name="Jeremy Likness" userId="e267bec1-1135-4bed-a900-a79bf59eb90e" providerId="ADAL" clId="{C449E8A8-F00A-4EED-8B0E-695295BFEF4F}" dt="2020-10-26T15:54:38.097" v="4608" actId="14100"/>
          <ac:spMkLst>
            <pc:docMk/>
            <pc:sldMk cId="944037994" sldId="277"/>
            <ac:spMk id="8" creationId="{AE7B8CB8-84BD-4720-94BB-F63646350DF1}"/>
          </ac:spMkLst>
        </pc:spChg>
        <pc:graphicFrameChg chg="add del mod">
          <ac:chgData name="Jeremy Likness" userId="e267bec1-1135-4bed-a900-a79bf59eb90e" providerId="ADAL" clId="{C449E8A8-F00A-4EED-8B0E-695295BFEF4F}" dt="2020-10-25T20:16:24.186" v="969"/>
          <ac:graphicFrameMkLst>
            <pc:docMk/>
            <pc:sldMk cId="944037994" sldId="277"/>
            <ac:graphicFrameMk id="5" creationId="{18DD2951-7406-4E72-AD68-A905B66D01AF}"/>
          </ac:graphicFrameMkLst>
        </pc:graphicFrameChg>
      </pc:sldChg>
      <pc:sldChg chg="addSp delSp modSp new del mod modClrScheme chgLayout">
        <pc:chgData name="Jeremy Likness" userId="e267bec1-1135-4bed-a900-a79bf59eb90e" providerId="ADAL" clId="{C449E8A8-F00A-4EED-8B0E-695295BFEF4F}" dt="2020-10-25T20:14:23.528" v="917" actId="47"/>
        <pc:sldMkLst>
          <pc:docMk/>
          <pc:sldMk cId="2747514017" sldId="277"/>
        </pc:sldMkLst>
        <pc:spChg chg="del mod ord">
          <ac:chgData name="Jeremy Likness" userId="e267bec1-1135-4bed-a900-a79bf59eb90e" providerId="ADAL" clId="{C449E8A8-F00A-4EED-8B0E-695295BFEF4F}" dt="2020-10-25T20:01:32.251" v="819" actId="700"/>
          <ac:spMkLst>
            <pc:docMk/>
            <pc:sldMk cId="2747514017" sldId="277"/>
            <ac:spMk id="2" creationId="{A978C62F-378C-4588-AD76-A2D76183365C}"/>
          </ac:spMkLst>
        </pc:spChg>
        <pc:spChg chg="del mod ord">
          <ac:chgData name="Jeremy Likness" userId="e267bec1-1135-4bed-a900-a79bf59eb90e" providerId="ADAL" clId="{C449E8A8-F00A-4EED-8B0E-695295BFEF4F}" dt="2020-10-25T20:01:32.251" v="819" actId="700"/>
          <ac:spMkLst>
            <pc:docMk/>
            <pc:sldMk cId="2747514017" sldId="277"/>
            <ac:spMk id="3" creationId="{B4A15969-2CD8-482C-A5FC-4D6FD9C74B6D}"/>
          </ac:spMkLst>
        </pc:spChg>
        <pc:spChg chg="add mod ord">
          <ac:chgData name="Jeremy Likness" userId="e267bec1-1135-4bed-a900-a79bf59eb90e" providerId="ADAL" clId="{C449E8A8-F00A-4EED-8B0E-695295BFEF4F}" dt="2020-10-25T20:01:56.711" v="857" actId="20577"/>
          <ac:spMkLst>
            <pc:docMk/>
            <pc:sldMk cId="2747514017" sldId="277"/>
            <ac:spMk id="4" creationId="{3B0B4E52-BDA6-4262-8037-32E6B06F9172}"/>
          </ac:spMkLst>
        </pc:spChg>
        <pc:spChg chg="add mod ord">
          <ac:chgData name="Jeremy Likness" userId="e267bec1-1135-4bed-a900-a79bf59eb90e" providerId="ADAL" clId="{C449E8A8-F00A-4EED-8B0E-695295BFEF4F}" dt="2020-10-25T20:02:01.859" v="865" actId="20577"/>
          <ac:spMkLst>
            <pc:docMk/>
            <pc:sldMk cId="2747514017" sldId="277"/>
            <ac:spMk id="5" creationId="{E5F44704-9FCD-4EDE-AA66-82B695F91B6E}"/>
          </ac:spMkLst>
        </pc:spChg>
      </pc:sldChg>
      <pc:sldChg chg="addSp delSp modSp new mod modTransition modClrScheme chgLayout">
        <pc:chgData name="Jeremy Likness" userId="e267bec1-1135-4bed-a900-a79bf59eb90e" providerId="ADAL" clId="{C449E8A8-F00A-4EED-8B0E-695295BFEF4F}" dt="2020-10-25T21:13:53.440" v="3143"/>
        <pc:sldMkLst>
          <pc:docMk/>
          <pc:sldMk cId="921311940" sldId="278"/>
        </pc:sldMkLst>
        <pc:spChg chg="del mod ord">
          <ac:chgData name="Jeremy Likness" userId="e267bec1-1135-4bed-a900-a79bf59eb90e" providerId="ADAL" clId="{C449E8A8-F00A-4EED-8B0E-695295BFEF4F}" dt="2020-10-25T20:23:42.057" v="1147" actId="700"/>
          <ac:spMkLst>
            <pc:docMk/>
            <pc:sldMk cId="921311940" sldId="278"/>
            <ac:spMk id="2" creationId="{B2F33E2E-37E1-4FD2-AD2E-560DA8C077EA}"/>
          </ac:spMkLst>
        </pc:spChg>
        <pc:spChg chg="del mod ord">
          <ac:chgData name="Jeremy Likness" userId="e267bec1-1135-4bed-a900-a79bf59eb90e" providerId="ADAL" clId="{C449E8A8-F00A-4EED-8B0E-695295BFEF4F}" dt="2020-10-25T20:23:42.057" v="1147" actId="700"/>
          <ac:spMkLst>
            <pc:docMk/>
            <pc:sldMk cId="921311940" sldId="278"/>
            <ac:spMk id="3" creationId="{113A45E2-185C-4356-9BFF-712F48E1CF6C}"/>
          </ac:spMkLst>
        </pc:spChg>
        <pc:spChg chg="add mod ord">
          <ac:chgData name="Jeremy Likness" userId="e267bec1-1135-4bed-a900-a79bf59eb90e" providerId="ADAL" clId="{C449E8A8-F00A-4EED-8B0E-695295BFEF4F}" dt="2020-10-25T20:23:47.649" v="1159" actId="20577"/>
          <ac:spMkLst>
            <pc:docMk/>
            <pc:sldMk cId="921311940" sldId="278"/>
            <ac:spMk id="4" creationId="{BEFDD89A-3396-485C-890F-FDC4013DD3D6}"/>
          </ac:spMkLst>
        </pc:spChg>
        <pc:spChg chg="add mod ord">
          <ac:chgData name="Jeremy Likness" userId="e267bec1-1135-4bed-a900-a79bf59eb90e" providerId="ADAL" clId="{C449E8A8-F00A-4EED-8B0E-695295BFEF4F}" dt="2020-10-25T20:23:55.559" v="1170" actId="20577"/>
          <ac:spMkLst>
            <pc:docMk/>
            <pc:sldMk cId="921311940" sldId="278"/>
            <ac:spMk id="5" creationId="{FD933528-1065-4473-8A86-5F7FFDCBFDA9}"/>
          </ac:spMkLst>
        </pc:spChg>
      </pc:sldChg>
      <pc:sldChg chg="addSp modSp new mod modAnim">
        <pc:chgData name="Jeremy Likness" userId="e267bec1-1135-4bed-a900-a79bf59eb90e" providerId="ADAL" clId="{C449E8A8-F00A-4EED-8B0E-695295BFEF4F}" dt="2020-10-25T21:11:39.303" v="3132"/>
        <pc:sldMkLst>
          <pc:docMk/>
          <pc:sldMk cId="2199765702" sldId="279"/>
        </pc:sldMkLst>
        <pc:spChg chg="mod">
          <ac:chgData name="Jeremy Likness" userId="e267bec1-1135-4bed-a900-a79bf59eb90e" providerId="ADAL" clId="{C449E8A8-F00A-4EED-8B0E-695295BFEF4F}" dt="2020-10-25T20:30:27.588" v="1544" actId="20577"/>
          <ac:spMkLst>
            <pc:docMk/>
            <pc:sldMk cId="2199765702" sldId="279"/>
            <ac:spMk id="2" creationId="{E650BF8D-7728-4B96-BA7D-9C43DC4B9AD3}"/>
          </ac:spMkLst>
        </pc:spChg>
        <pc:spChg chg="mod">
          <ac:chgData name="Jeremy Likness" userId="e267bec1-1135-4bed-a900-a79bf59eb90e" providerId="ADAL" clId="{C449E8A8-F00A-4EED-8B0E-695295BFEF4F}" dt="2020-10-25T21:08:48.556" v="3097" actId="27636"/>
          <ac:spMkLst>
            <pc:docMk/>
            <pc:sldMk cId="2199765702" sldId="279"/>
            <ac:spMk id="3" creationId="{593E2BC3-36E6-4586-992E-51D470A7BEB5}"/>
          </ac:spMkLst>
        </pc:spChg>
        <pc:spChg chg="add mod">
          <ac:chgData name="Jeremy Likness" userId="e267bec1-1135-4bed-a900-a79bf59eb90e" providerId="ADAL" clId="{C449E8A8-F00A-4EED-8B0E-695295BFEF4F}" dt="2020-10-25T21:09:02.097" v="3098" actId="1076"/>
          <ac:spMkLst>
            <pc:docMk/>
            <pc:sldMk cId="2199765702" sldId="279"/>
            <ac:spMk id="4" creationId="{C867EDDA-B2BD-4D40-8F9E-6792B84A4E5C}"/>
          </ac:spMkLst>
        </pc:spChg>
        <pc:spChg chg="add mod">
          <ac:chgData name="Jeremy Likness" userId="e267bec1-1135-4bed-a900-a79bf59eb90e" providerId="ADAL" clId="{C449E8A8-F00A-4EED-8B0E-695295BFEF4F}" dt="2020-10-25T21:09:07.880" v="3099" actId="1076"/>
          <ac:spMkLst>
            <pc:docMk/>
            <pc:sldMk cId="2199765702" sldId="279"/>
            <ac:spMk id="5" creationId="{3F7C233A-57B0-4F78-8AEB-08AB3246B955}"/>
          </ac:spMkLst>
        </pc:spChg>
        <pc:spChg chg="add mod">
          <ac:chgData name="Jeremy Likness" userId="e267bec1-1135-4bed-a900-a79bf59eb90e" providerId="ADAL" clId="{C449E8A8-F00A-4EED-8B0E-695295BFEF4F}" dt="2020-10-25T21:09:46.160" v="3106" actId="1076"/>
          <ac:spMkLst>
            <pc:docMk/>
            <pc:sldMk cId="2199765702" sldId="279"/>
            <ac:spMk id="6" creationId="{788F2180-D162-4CCF-92DC-D5CC3BB81DCF}"/>
          </ac:spMkLst>
        </pc:spChg>
        <pc:spChg chg="add mod">
          <ac:chgData name="Jeremy Likness" userId="e267bec1-1135-4bed-a900-a79bf59eb90e" providerId="ADAL" clId="{C449E8A8-F00A-4EED-8B0E-695295BFEF4F}" dt="2020-10-25T21:09:35.727" v="3105" actId="14100"/>
          <ac:spMkLst>
            <pc:docMk/>
            <pc:sldMk cId="2199765702" sldId="279"/>
            <ac:spMk id="7" creationId="{5E51A5A5-660D-431E-8BB8-6E29FC0BED91}"/>
          </ac:spMkLst>
        </pc:spChg>
        <pc:spChg chg="add mod">
          <ac:chgData name="Jeremy Likness" userId="e267bec1-1135-4bed-a900-a79bf59eb90e" providerId="ADAL" clId="{C449E8A8-F00A-4EED-8B0E-695295BFEF4F}" dt="2020-10-25T21:09:26.673" v="3103" actId="14100"/>
          <ac:spMkLst>
            <pc:docMk/>
            <pc:sldMk cId="2199765702" sldId="279"/>
            <ac:spMk id="8" creationId="{754A4C75-843E-4C87-82F1-7188F8BB40DE}"/>
          </ac:spMkLst>
        </pc:spChg>
        <pc:spChg chg="add mod">
          <ac:chgData name="Jeremy Likness" userId="e267bec1-1135-4bed-a900-a79bf59eb90e" providerId="ADAL" clId="{C449E8A8-F00A-4EED-8B0E-695295BFEF4F}" dt="2020-10-25T21:09:20.390" v="3101" actId="1076"/>
          <ac:spMkLst>
            <pc:docMk/>
            <pc:sldMk cId="2199765702" sldId="279"/>
            <ac:spMk id="9" creationId="{FEE7F5D3-A619-4667-81B8-A54EE53B075F}"/>
          </ac:spMkLst>
        </pc:spChg>
      </pc:sldChg>
      <pc:sldChg chg="modSp add mod modTransition">
        <pc:chgData name="Jeremy Likness" userId="e267bec1-1135-4bed-a900-a79bf59eb90e" providerId="ADAL" clId="{C449E8A8-F00A-4EED-8B0E-695295BFEF4F}" dt="2020-10-25T21:13:53.440" v="3143"/>
        <pc:sldMkLst>
          <pc:docMk/>
          <pc:sldMk cId="4108635066" sldId="280"/>
        </pc:sldMkLst>
        <pc:spChg chg="mod">
          <ac:chgData name="Jeremy Likness" userId="e267bec1-1135-4bed-a900-a79bf59eb90e" providerId="ADAL" clId="{C449E8A8-F00A-4EED-8B0E-695295BFEF4F}" dt="2020-10-25T20:48:08.615" v="2248" actId="14100"/>
          <ac:spMkLst>
            <pc:docMk/>
            <pc:sldMk cId="4108635066" sldId="280"/>
            <ac:spMk id="5" creationId="{B443E803-9538-4B0D-B2BB-3B2163D86770}"/>
          </ac:spMkLst>
        </pc:spChg>
        <pc:spChg chg="mod">
          <ac:chgData name="Jeremy Likness" userId="e267bec1-1135-4bed-a900-a79bf59eb90e" providerId="ADAL" clId="{C449E8A8-F00A-4EED-8B0E-695295BFEF4F}" dt="2020-10-25T20:48:08.615" v="2248" actId="14100"/>
          <ac:spMkLst>
            <pc:docMk/>
            <pc:sldMk cId="4108635066" sldId="280"/>
            <ac:spMk id="6" creationId="{6794F0BF-4470-4E35-9D10-64A3A226DAD4}"/>
          </ac:spMkLst>
        </pc:spChg>
      </pc:sldChg>
      <pc:sldChg chg="modSp add mod modTransition">
        <pc:chgData name="Jeremy Likness" userId="e267bec1-1135-4bed-a900-a79bf59eb90e" providerId="ADAL" clId="{C449E8A8-F00A-4EED-8B0E-695295BFEF4F}" dt="2020-10-25T21:13:53.440" v="3143"/>
        <pc:sldMkLst>
          <pc:docMk/>
          <pc:sldMk cId="414204502" sldId="281"/>
        </pc:sldMkLst>
        <pc:spChg chg="mod">
          <ac:chgData name="Jeremy Likness" userId="e267bec1-1135-4bed-a900-a79bf59eb90e" providerId="ADAL" clId="{C449E8A8-F00A-4EED-8B0E-695295BFEF4F}" dt="2020-10-25T20:48:43.384" v="2352" actId="14100"/>
          <ac:spMkLst>
            <pc:docMk/>
            <pc:sldMk cId="414204502" sldId="281"/>
            <ac:spMk id="5" creationId="{B443E803-9538-4B0D-B2BB-3B2163D86770}"/>
          </ac:spMkLst>
        </pc:spChg>
        <pc:spChg chg="mod">
          <ac:chgData name="Jeremy Likness" userId="e267bec1-1135-4bed-a900-a79bf59eb90e" providerId="ADAL" clId="{C449E8A8-F00A-4EED-8B0E-695295BFEF4F}" dt="2020-10-25T20:48:43.384" v="2352" actId="14100"/>
          <ac:spMkLst>
            <pc:docMk/>
            <pc:sldMk cId="414204502" sldId="281"/>
            <ac:spMk id="6" creationId="{6794F0BF-4470-4E35-9D10-64A3A226DAD4}"/>
          </ac:spMkLst>
        </pc:spChg>
      </pc:sldChg>
      <pc:sldChg chg="modSp add mod modTransition">
        <pc:chgData name="Jeremy Likness" userId="e267bec1-1135-4bed-a900-a79bf59eb90e" providerId="ADAL" clId="{C449E8A8-F00A-4EED-8B0E-695295BFEF4F}" dt="2020-10-25T21:13:53.440" v="3143"/>
        <pc:sldMkLst>
          <pc:docMk/>
          <pc:sldMk cId="962965179" sldId="282"/>
        </pc:sldMkLst>
        <pc:spChg chg="mod">
          <ac:chgData name="Jeremy Likness" userId="e267bec1-1135-4bed-a900-a79bf59eb90e" providerId="ADAL" clId="{C449E8A8-F00A-4EED-8B0E-695295BFEF4F}" dt="2020-10-25T20:49:27.185" v="2456" actId="14100"/>
          <ac:spMkLst>
            <pc:docMk/>
            <pc:sldMk cId="962965179" sldId="282"/>
            <ac:spMk id="5" creationId="{B443E803-9538-4B0D-B2BB-3B2163D86770}"/>
          </ac:spMkLst>
        </pc:spChg>
        <pc:spChg chg="mod">
          <ac:chgData name="Jeremy Likness" userId="e267bec1-1135-4bed-a900-a79bf59eb90e" providerId="ADAL" clId="{C449E8A8-F00A-4EED-8B0E-695295BFEF4F}" dt="2020-10-25T20:49:27.185" v="2456" actId="14100"/>
          <ac:spMkLst>
            <pc:docMk/>
            <pc:sldMk cId="962965179" sldId="282"/>
            <ac:spMk id="6" creationId="{6794F0BF-4470-4E35-9D10-64A3A226DAD4}"/>
          </ac:spMkLst>
        </pc:spChg>
      </pc:sldChg>
      <pc:sldChg chg="modSp add mod ord modTransition">
        <pc:chgData name="Jeremy Likness" userId="e267bec1-1135-4bed-a900-a79bf59eb90e" providerId="ADAL" clId="{C449E8A8-F00A-4EED-8B0E-695295BFEF4F}" dt="2020-10-25T21:13:53.440" v="3143"/>
        <pc:sldMkLst>
          <pc:docMk/>
          <pc:sldMk cId="2762176735" sldId="283"/>
        </pc:sldMkLst>
        <pc:spChg chg="mod">
          <ac:chgData name="Jeremy Likness" userId="e267bec1-1135-4bed-a900-a79bf59eb90e" providerId="ADAL" clId="{C449E8A8-F00A-4EED-8B0E-695295BFEF4F}" dt="2020-10-25T20:47:23.422" v="2175" actId="1036"/>
          <ac:spMkLst>
            <pc:docMk/>
            <pc:sldMk cId="2762176735" sldId="283"/>
            <ac:spMk id="5" creationId="{B443E803-9538-4B0D-B2BB-3B2163D86770}"/>
          </ac:spMkLst>
        </pc:spChg>
        <pc:spChg chg="mod">
          <ac:chgData name="Jeremy Likness" userId="e267bec1-1135-4bed-a900-a79bf59eb90e" providerId="ADAL" clId="{C449E8A8-F00A-4EED-8B0E-695295BFEF4F}" dt="2020-10-25T20:47:23.422" v="2175" actId="1036"/>
          <ac:spMkLst>
            <pc:docMk/>
            <pc:sldMk cId="2762176735" sldId="283"/>
            <ac:spMk id="6" creationId="{6794F0BF-4470-4E35-9D10-64A3A226DAD4}"/>
          </ac:spMkLst>
        </pc:spChg>
      </pc:sldChg>
      <pc:sldChg chg="modSp add mod ord modTransition">
        <pc:chgData name="Jeremy Likness" userId="e267bec1-1135-4bed-a900-a79bf59eb90e" providerId="ADAL" clId="{C449E8A8-F00A-4EED-8B0E-695295BFEF4F}" dt="2020-10-25T21:13:53.440" v="3143"/>
        <pc:sldMkLst>
          <pc:docMk/>
          <pc:sldMk cId="1665902708" sldId="284"/>
        </pc:sldMkLst>
        <pc:spChg chg="mod">
          <ac:chgData name="Jeremy Likness" userId="e267bec1-1135-4bed-a900-a79bf59eb90e" providerId="ADAL" clId="{C449E8A8-F00A-4EED-8B0E-695295BFEF4F}" dt="2020-10-25T20:50:00.950" v="2532" actId="14100"/>
          <ac:spMkLst>
            <pc:docMk/>
            <pc:sldMk cId="1665902708" sldId="284"/>
            <ac:spMk id="5" creationId="{B443E803-9538-4B0D-B2BB-3B2163D86770}"/>
          </ac:spMkLst>
        </pc:spChg>
        <pc:spChg chg="mod">
          <ac:chgData name="Jeremy Likness" userId="e267bec1-1135-4bed-a900-a79bf59eb90e" providerId="ADAL" clId="{C449E8A8-F00A-4EED-8B0E-695295BFEF4F}" dt="2020-10-25T20:50:00.950" v="2532" actId="14100"/>
          <ac:spMkLst>
            <pc:docMk/>
            <pc:sldMk cId="1665902708" sldId="284"/>
            <ac:spMk id="6" creationId="{6794F0BF-4470-4E35-9D10-64A3A226DAD4}"/>
          </ac:spMkLst>
        </pc:spChg>
      </pc:sldChg>
      <pc:sldChg chg="addSp delSp modSp new mod modAnim">
        <pc:chgData name="Jeremy Likness" userId="e267bec1-1135-4bed-a900-a79bf59eb90e" providerId="ADAL" clId="{C449E8A8-F00A-4EED-8B0E-695295BFEF4F}" dt="2020-10-25T21:13:02.386" v="3142"/>
        <pc:sldMkLst>
          <pc:docMk/>
          <pc:sldMk cId="2357835888" sldId="285"/>
        </pc:sldMkLst>
        <pc:spChg chg="mod">
          <ac:chgData name="Jeremy Likness" userId="e267bec1-1135-4bed-a900-a79bf59eb90e" providerId="ADAL" clId="{C449E8A8-F00A-4EED-8B0E-695295BFEF4F}" dt="2020-10-25T21:00:25.835" v="2799" actId="20577"/>
          <ac:spMkLst>
            <pc:docMk/>
            <pc:sldMk cId="2357835888" sldId="285"/>
            <ac:spMk id="2" creationId="{ED25154C-878A-4AB9-A4D3-ECBFA2416C4B}"/>
          </ac:spMkLst>
        </pc:spChg>
        <pc:spChg chg="mod">
          <ac:chgData name="Jeremy Likness" userId="e267bec1-1135-4bed-a900-a79bf59eb90e" providerId="ADAL" clId="{C449E8A8-F00A-4EED-8B0E-695295BFEF4F}" dt="2020-10-25T21:01:27.759" v="2804" actId="207"/>
          <ac:spMkLst>
            <pc:docMk/>
            <pc:sldMk cId="2357835888" sldId="285"/>
            <ac:spMk id="3" creationId="{1EB14823-E15C-40DC-8EEA-94D7FB844329}"/>
          </ac:spMkLst>
        </pc:spChg>
        <pc:spChg chg="add mod">
          <ac:chgData name="Jeremy Likness" userId="e267bec1-1135-4bed-a900-a79bf59eb90e" providerId="ADAL" clId="{C449E8A8-F00A-4EED-8B0E-695295BFEF4F}" dt="2020-10-25T21:03:15.190" v="2971" actId="1076"/>
          <ac:spMkLst>
            <pc:docMk/>
            <pc:sldMk cId="2357835888" sldId="285"/>
            <ac:spMk id="6" creationId="{18B2A8E8-166B-4DFC-BEBA-341408AA44F3}"/>
          </ac:spMkLst>
        </pc:spChg>
        <pc:spChg chg="add mod">
          <ac:chgData name="Jeremy Likness" userId="e267bec1-1135-4bed-a900-a79bf59eb90e" providerId="ADAL" clId="{C449E8A8-F00A-4EED-8B0E-695295BFEF4F}" dt="2020-10-25T21:03:53.546" v="2998" actId="14100"/>
          <ac:spMkLst>
            <pc:docMk/>
            <pc:sldMk cId="2357835888" sldId="285"/>
            <ac:spMk id="7" creationId="{9CBE501F-2B90-4986-AC7E-17B6A90B8360}"/>
          </ac:spMkLst>
        </pc:spChg>
        <pc:spChg chg="add mod">
          <ac:chgData name="Jeremy Likness" userId="e267bec1-1135-4bed-a900-a79bf59eb90e" providerId="ADAL" clId="{C449E8A8-F00A-4EED-8B0E-695295BFEF4F}" dt="2020-10-25T21:04:59.702" v="3080" actId="14100"/>
          <ac:spMkLst>
            <pc:docMk/>
            <pc:sldMk cId="2357835888" sldId="285"/>
            <ac:spMk id="8" creationId="{886CE6A6-5C5F-4199-AB78-A31E6DD91E77}"/>
          </ac:spMkLst>
        </pc:spChg>
        <pc:graphicFrameChg chg="add del mod">
          <ac:chgData name="Jeremy Likness" userId="e267bec1-1135-4bed-a900-a79bf59eb90e" providerId="ADAL" clId="{C449E8A8-F00A-4EED-8B0E-695295BFEF4F}" dt="2020-10-25T21:01:45.665" v="2806"/>
          <ac:graphicFrameMkLst>
            <pc:docMk/>
            <pc:sldMk cId="2357835888" sldId="285"/>
            <ac:graphicFrameMk id="4" creationId="{8AB56377-E511-4515-9FFD-43AC172DEE6E}"/>
          </ac:graphicFrameMkLst>
        </pc:graphicFrameChg>
        <pc:graphicFrameChg chg="add del mod">
          <ac:chgData name="Jeremy Likness" userId="e267bec1-1135-4bed-a900-a79bf59eb90e" providerId="ADAL" clId="{C449E8A8-F00A-4EED-8B0E-695295BFEF4F}" dt="2020-10-25T21:02:04.012" v="2808"/>
          <ac:graphicFrameMkLst>
            <pc:docMk/>
            <pc:sldMk cId="2357835888" sldId="285"/>
            <ac:graphicFrameMk id="5" creationId="{260A87E5-1462-449C-A599-F27BF1F8D93E}"/>
          </ac:graphicFrameMkLst>
        </pc:graphicFrameChg>
      </pc:sldChg>
      <pc:sldChg chg="add del">
        <pc:chgData name="Jeremy Likness" userId="e267bec1-1135-4bed-a900-a79bf59eb90e" providerId="ADAL" clId="{C449E8A8-F00A-4EED-8B0E-695295BFEF4F}" dt="2020-10-25T20:58:42.321" v="2733" actId="47"/>
        <pc:sldMkLst>
          <pc:docMk/>
          <pc:sldMk cId="3990625310" sldId="285"/>
        </pc:sldMkLst>
      </pc:sldChg>
      <pc:sldChg chg="modSp new mod modTransition modAnim">
        <pc:chgData name="Jeremy Likness" userId="e267bec1-1135-4bed-a900-a79bf59eb90e" providerId="ADAL" clId="{C449E8A8-F00A-4EED-8B0E-695295BFEF4F}" dt="2020-10-25T21:32:15.022" v="3492"/>
        <pc:sldMkLst>
          <pc:docMk/>
          <pc:sldMk cId="3565981790" sldId="286"/>
        </pc:sldMkLst>
        <pc:spChg chg="mod">
          <ac:chgData name="Jeremy Likness" userId="e267bec1-1135-4bed-a900-a79bf59eb90e" providerId="ADAL" clId="{C449E8A8-F00A-4EED-8B0E-695295BFEF4F}" dt="2020-10-25T21:16:14.663" v="3158" actId="20577"/>
          <ac:spMkLst>
            <pc:docMk/>
            <pc:sldMk cId="3565981790" sldId="286"/>
            <ac:spMk id="2" creationId="{C23D4B4F-22EE-4EA9-ADEB-241DC40AF15B}"/>
          </ac:spMkLst>
        </pc:spChg>
        <pc:spChg chg="mod">
          <ac:chgData name="Jeremy Likness" userId="e267bec1-1135-4bed-a900-a79bf59eb90e" providerId="ADAL" clId="{C449E8A8-F00A-4EED-8B0E-695295BFEF4F}" dt="2020-10-25T21:21:21.003" v="3379" actId="207"/>
          <ac:spMkLst>
            <pc:docMk/>
            <pc:sldMk cId="3565981790" sldId="286"/>
            <ac:spMk id="3" creationId="{49CDDDFB-3BA6-4A55-9640-09A11B51EF98}"/>
          </ac:spMkLst>
        </pc:spChg>
      </pc:sldChg>
      <pc:sldChg chg="modSp add mod modTransition modAnim">
        <pc:chgData name="Jeremy Likness" userId="e267bec1-1135-4bed-a900-a79bf59eb90e" providerId="ADAL" clId="{C449E8A8-F00A-4EED-8B0E-695295BFEF4F}" dt="2020-10-26T15:55:48.194" v="4611" actId="20577"/>
        <pc:sldMkLst>
          <pc:docMk/>
          <pc:sldMk cId="3350010312" sldId="287"/>
        </pc:sldMkLst>
        <pc:spChg chg="mod">
          <ac:chgData name="Jeremy Likness" userId="e267bec1-1135-4bed-a900-a79bf59eb90e" providerId="ADAL" clId="{C449E8A8-F00A-4EED-8B0E-695295BFEF4F}" dt="2020-10-26T15:55:48.194" v="4611" actId="20577"/>
          <ac:spMkLst>
            <pc:docMk/>
            <pc:sldMk cId="3350010312" sldId="287"/>
            <ac:spMk id="3" creationId="{49CDDDFB-3BA6-4A55-9640-09A11B51EF98}"/>
          </ac:spMkLst>
        </pc:spChg>
      </pc:sldChg>
      <pc:sldChg chg="addSp modSp add mod modAnim">
        <pc:chgData name="Jeremy Likness" userId="e267bec1-1135-4bed-a900-a79bf59eb90e" providerId="ADAL" clId="{C449E8A8-F00A-4EED-8B0E-695295BFEF4F}" dt="2020-10-25T21:45:38.625" v="3825"/>
        <pc:sldMkLst>
          <pc:docMk/>
          <pc:sldMk cId="2686156381" sldId="288"/>
        </pc:sldMkLst>
        <pc:spChg chg="mod">
          <ac:chgData name="Jeremy Likness" userId="e267bec1-1135-4bed-a900-a79bf59eb90e" providerId="ADAL" clId="{C449E8A8-F00A-4EED-8B0E-695295BFEF4F}" dt="2020-10-25T21:37:17.978" v="3539" actId="20577"/>
          <ac:spMkLst>
            <pc:docMk/>
            <pc:sldMk cId="2686156381" sldId="288"/>
            <ac:spMk id="3" creationId="{49CDDDFB-3BA6-4A55-9640-09A11B51EF98}"/>
          </ac:spMkLst>
        </pc:spChg>
        <pc:spChg chg="add mod">
          <ac:chgData name="Jeremy Likness" userId="e267bec1-1135-4bed-a900-a79bf59eb90e" providerId="ADAL" clId="{C449E8A8-F00A-4EED-8B0E-695295BFEF4F}" dt="2020-10-25T21:43:47.064" v="3780" actId="14100"/>
          <ac:spMkLst>
            <pc:docMk/>
            <pc:sldMk cId="2686156381" sldId="288"/>
            <ac:spMk id="4" creationId="{CC716DA7-BFE3-47B7-9947-EFFC059B644B}"/>
          </ac:spMkLst>
        </pc:spChg>
        <pc:spChg chg="add mod">
          <ac:chgData name="Jeremy Likness" userId="e267bec1-1135-4bed-a900-a79bf59eb90e" providerId="ADAL" clId="{C449E8A8-F00A-4EED-8B0E-695295BFEF4F}" dt="2020-10-25T21:44:34.951" v="3817" actId="14100"/>
          <ac:spMkLst>
            <pc:docMk/>
            <pc:sldMk cId="2686156381" sldId="288"/>
            <ac:spMk id="5" creationId="{13010A11-018F-46AB-8A24-FD2CEFB2BE9B}"/>
          </ac:spMkLst>
        </pc:spChg>
      </pc:sldChg>
      <pc:sldChg chg="modSp add mod ord">
        <pc:chgData name="Jeremy Likness" userId="e267bec1-1135-4bed-a900-a79bf59eb90e" providerId="ADAL" clId="{C449E8A8-F00A-4EED-8B0E-695295BFEF4F}" dt="2020-10-25T21:42:43.896" v="3742" actId="207"/>
        <pc:sldMkLst>
          <pc:docMk/>
          <pc:sldMk cId="1580731923" sldId="289"/>
        </pc:sldMkLst>
        <pc:spChg chg="mod">
          <ac:chgData name="Jeremy Likness" userId="e267bec1-1135-4bed-a900-a79bf59eb90e" providerId="ADAL" clId="{C449E8A8-F00A-4EED-8B0E-695295BFEF4F}" dt="2020-10-25T21:37:47.510" v="3563" actId="20577"/>
          <ac:spMkLst>
            <pc:docMk/>
            <pc:sldMk cId="1580731923" sldId="289"/>
            <ac:spMk id="2" creationId="{C23D4B4F-22EE-4EA9-ADEB-241DC40AF15B}"/>
          </ac:spMkLst>
        </pc:spChg>
        <pc:spChg chg="mod">
          <ac:chgData name="Jeremy Likness" userId="e267bec1-1135-4bed-a900-a79bf59eb90e" providerId="ADAL" clId="{C449E8A8-F00A-4EED-8B0E-695295BFEF4F}" dt="2020-10-25T21:42:43.896" v="3742" actId="207"/>
          <ac:spMkLst>
            <pc:docMk/>
            <pc:sldMk cId="1580731923" sldId="289"/>
            <ac:spMk id="3" creationId="{49CDDDFB-3BA6-4A55-9640-09A11B51EF98}"/>
          </ac:spMkLst>
        </pc:spChg>
      </pc:sldChg>
      <pc:sldChg chg="addSp delSp modSp new mod setBg modClrScheme modAnim chgLayout">
        <pc:chgData name="Jeremy Likness" userId="e267bec1-1135-4bed-a900-a79bf59eb90e" providerId="ADAL" clId="{C449E8A8-F00A-4EED-8B0E-695295BFEF4F}" dt="2020-11-09T22:56:18.986" v="5200"/>
        <pc:sldMkLst>
          <pc:docMk/>
          <pc:sldMk cId="3543148860" sldId="290"/>
        </pc:sldMkLst>
        <pc:spChg chg="del mod ord">
          <ac:chgData name="Jeremy Likness" userId="e267bec1-1135-4bed-a900-a79bf59eb90e" providerId="ADAL" clId="{C449E8A8-F00A-4EED-8B0E-695295BFEF4F}" dt="2020-10-25T21:52:48.961" v="4121" actId="700"/>
          <ac:spMkLst>
            <pc:docMk/>
            <pc:sldMk cId="3543148860" sldId="290"/>
            <ac:spMk id="2" creationId="{C3C02AD7-1DFB-4E1F-B54A-AF2971FD5760}"/>
          </ac:spMkLst>
        </pc:spChg>
        <pc:spChg chg="del mod ord">
          <ac:chgData name="Jeremy Likness" userId="e267bec1-1135-4bed-a900-a79bf59eb90e" providerId="ADAL" clId="{C449E8A8-F00A-4EED-8B0E-695295BFEF4F}" dt="2020-10-25T21:52:48.961" v="4121" actId="700"/>
          <ac:spMkLst>
            <pc:docMk/>
            <pc:sldMk cId="3543148860" sldId="290"/>
            <ac:spMk id="3" creationId="{CD694157-EE4F-4C12-BF3F-662330D45B1A}"/>
          </ac:spMkLst>
        </pc:spChg>
        <pc:spChg chg="add mod ord">
          <ac:chgData name="Jeremy Likness" userId="e267bec1-1135-4bed-a900-a79bf59eb90e" providerId="ADAL" clId="{C449E8A8-F00A-4EED-8B0E-695295BFEF4F}" dt="2020-10-25T21:54:24.465" v="4286" actId="26606"/>
          <ac:spMkLst>
            <pc:docMk/>
            <pc:sldMk cId="3543148860" sldId="290"/>
            <ac:spMk id="4" creationId="{8AAEE08C-BDB7-4D3B-88B5-E5141DDB3AD2}"/>
          </ac:spMkLst>
        </pc:spChg>
        <pc:spChg chg="add del mod ord">
          <ac:chgData name="Jeremy Likness" userId="e267bec1-1135-4bed-a900-a79bf59eb90e" providerId="ADAL" clId="{C449E8A8-F00A-4EED-8B0E-695295BFEF4F}" dt="2020-10-25T21:54:24.465" v="4286" actId="26606"/>
          <ac:spMkLst>
            <pc:docMk/>
            <pc:sldMk cId="3543148860" sldId="290"/>
            <ac:spMk id="5" creationId="{8AA1346C-6F0E-4F5C-9F35-71C8CEF41E2C}"/>
          </ac:spMkLst>
        </pc:spChg>
        <pc:spChg chg="add mod">
          <ac:chgData name="Jeremy Likness" userId="e267bec1-1135-4bed-a900-a79bf59eb90e" providerId="ADAL" clId="{C449E8A8-F00A-4EED-8B0E-695295BFEF4F}" dt="2020-10-25T21:59:04.879" v="4434" actId="1076"/>
          <ac:spMkLst>
            <pc:docMk/>
            <pc:sldMk cId="3543148860" sldId="290"/>
            <ac:spMk id="6" creationId="{6EE1B360-47DC-4E3F-8571-3A5C57EC3D64}"/>
          </ac:spMkLst>
        </pc:spChg>
        <pc:spChg chg="add">
          <ac:chgData name="Jeremy Likness" userId="e267bec1-1135-4bed-a900-a79bf59eb90e" providerId="ADAL" clId="{C449E8A8-F00A-4EED-8B0E-695295BFEF4F}" dt="2020-10-25T21:54:24.465" v="4286" actId="26606"/>
          <ac:spMkLst>
            <pc:docMk/>
            <pc:sldMk cId="3543148860" sldId="290"/>
            <ac:spMk id="11" creationId="{42285737-90EE-47DC-AC80-8AE156B11969}"/>
          </ac:spMkLst>
        </pc:spChg>
        <pc:grpChg chg="add">
          <ac:chgData name="Jeremy Likness" userId="e267bec1-1135-4bed-a900-a79bf59eb90e" providerId="ADAL" clId="{C449E8A8-F00A-4EED-8B0E-695295BFEF4F}" dt="2020-10-25T21:54:24.465" v="4286" actId="26606"/>
          <ac:grpSpMkLst>
            <pc:docMk/>
            <pc:sldMk cId="3543148860" sldId="290"/>
            <ac:grpSpMk id="13" creationId="{B57BDC17-F1B3-455F-BBF1-680AA1F25C06}"/>
          </ac:grpSpMkLst>
        </pc:grpChg>
        <pc:graphicFrameChg chg="add mod">
          <ac:chgData name="Jeremy Likness" userId="e267bec1-1135-4bed-a900-a79bf59eb90e" providerId="ADAL" clId="{C449E8A8-F00A-4EED-8B0E-695295BFEF4F}" dt="2020-11-03T18:09:45.567" v="5104" actId="5793"/>
          <ac:graphicFrameMkLst>
            <pc:docMk/>
            <pc:sldMk cId="3543148860" sldId="290"/>
            <ac:graphicFrameMk id="7" creationId="{603D1CDA-416B-456E-B1ED-F53DD343A91D}"/>
          </ac:graphicFrameMkLst>
        </pc:graphicFrameChg>
      </pc:sldChg>
      <pc:sldChg chg="modSp new mod">
        <pc:chgData name="Jeremy Likness" userId="e267bec1-1135-4bed-a900-a79bf59eb90e" providerId="ADAL" clId="{C449E8A8-F00A-4EED-8B0E-695295BFEF4F}" dt="2020-10-25T22:00:21.075" v="4569" actId="313"/>
        <pc:sldMkLst>
          <pc:docMk/>
          <pc:sldMk cId="2524428386" sldId="291"/>
        </pc:sldMkLst>
        <pc:spChg chg="mod">
          <ac:chgData name="Jeremy Likness" userId="e267bec1-1135-4bed-a900-a79bf59eb90e" providerId="ADAL" clId="{C449E8A8-F00A-4EED-8B0E-695295BFEF4F}" dt="2020-10-25T21:59:59.351" v="4483" actId="20577"/>
          <ac:spMkLst>
            <pc:docMk/>
            <pc:sldMk cId="2524428386" sldId="291"/>
            <ac:spMk id="2" creationId="{A2BF1C1B-C457-4F93-BF5C-7F085F38BBD5}"/>
          </ac:spMkLst>
        </pc:spChg>
        <pc:spChg chg="mod">
          <ac:chgData name="Jeremy Likness" userId="e267bec1-1135-4bed-a900-a79bf59eb90e" providerId="ADAL" clId="{C449E8A8-F00A-4EED-8B0E-695295BFEF4F}" dt="2020-10-25T22:00:21.075" v="4569" actId="313"/>
          <ac:spMkLst>
            <pc:docMk/>
            <pc:sldMk cId="2524428386" sldId="291"/>
            <ac:spMk id="3" creationId="{32C0611C-072F-4573-AC2B-F97B9865242A}"/>
          </ac:spMkLst>
        </pc:spChg>
      </pc:sldChg>
      <pc:sldChg chg="addSp delSp modSp new mod setBg modClrScheme modAnim chgLayout">
        <pc:chgData name="Jeremy Likness" userId="e267bec1-1135-4bed-a900-a79bf59eb90e" providerId="ADAL" clId="{C449E8A8-F00A-4EED-8B0E-695295BFEF4F}" dt="2020-10-27T19:55:59.621" v="4934"/>
        <pc:sldMkLst>
          <pc:docMk/>
          <pc:sldMk cId="3062897109" sldId="292"/>
        </pc:sldMkLst>
        <pc:spChg chg="del mod ord">
          <ac:chgData name="Jeremy Likness" userId="e267bec1-1135-4bed-a900-a79bf59eb90e" providerId="ADAL" clId="{C449E8A8-F00A-4EED-8B0E-695295BFEF4F}" dt="2020-10-27T19:46:54.186" v="4613" actId="700"/>
          <ac:spMkLst>
            <pc:docMk/>
            <pc:sldMk cId="3062897109" sldId="292"/>
            <ac:spMk id="2" creationId="{11E9020C-C7E6-44A1-8C1E-CE123CF3FB60}"/>
          </ac:spMkLst>
        </pc:spChg>
        <pc:spChg chg="del mod ord">
          <ac:chgData name="Jeremy Likness" userId="e267bec1-1135-4bed-a900-a79bf59eb90e" providerId="ADAL" clId="{C449E8A8-F00A-4EED-8B0E-695295BFEF4F}" dt="2020-10-27T19:46:54.186" v="4613" actId="700"/>
          <ac:spMkLst>
            <pc:docMk/>
            <pc:sldMk cId="3062897109" sldId="292"/>
            <ac:spMk id="3" creationId="{6C88B98F-203D-4ED9-83C1-536DBF42B3E7}"/>
          </ac:spMkLst>
        </pc:spChg>
        <pc:spChg chg="add mod ord">
          <ac:chgData name="Jeremy Likness" userId="e267bec1-1135-4bed-a900-a79bf59eb90e" providerId="ADAL" clId="{C449E8A8-F00A-4EED-8B0E-695295BFEF4F}" dt="2020-10-27T19:47:43.078" v="4692" actId="26606"/>
          <ac:spMkLst>
            <pc:docMk/>
            <pc:sldMk cId="3062897109" sldId="292"/>
            <ac:spMk id="4" creationId="{F5D806B8-17D7-4AA3-9AC9-C5514F4EFE2A}"/>
          </ac:spMkLst>
        </pc:spChg>
        <pc:spChg chg="add mod ord">
          <ac:chgData name="Jeremy Likness" userId="e267bec1-1135-4bed-a900-a79bf59eb90e" providerId="ADAL" clId="{C449E8A8-F00A-4EED-8B0E-695295BFEF4F}" dt="2020-10-27T19:47:43.078" v="4692" actId="26606"/>
          <ac:spMkLst>
            <pc:docMk/>
            <pc:sldMk cId="3062897109" sldId="292"/>
            <ac:spMk id="5" creationId="{B17891AB-D885-4E61-BF04-C81E747C1613}"/>
          </ac:spMkLst>
        </pc:spChg>
        <pc:spChg chg="add">
          <ac:chgData name="Jeremy Likness" userId="e267bec1-1135-4bed-a900-a79bf59eb90e" providerId="ADAL" clId="{C449E8A8-F00A-4EED-8B0E-695295BFEF4F}" dt="2020-10-27T19:47:43.078" v="4692" actId="26606"/>
          <ac:spMkLst>
            <pc:docMk/>
            <pc:sldMk cId="3062897109" sldId="292"/>
            <ac:spMk id="10" creationId="{1EADCAF8-8823-4E89-8612-21029831A4B2}"/>
          </ac:spMkLst>
        </pc:spChg>
        <pc:spChg chg="add">
          <ac:chgData name="Jeremy Likness" userId="e267bec1-1135-4bed-a900-a79bf59eb90e" providerId="ADAL" clId="{C449E8A8-F00A-4EED-8B0E-695295BFEF4F}" dt="2020-10-27T19:47:43.078" v="4692" actId="26606"/>
          <ac:spMkLst>
            <pc:docMk/>
            <pc:sldMk cId="3062897109" sldId="292"/>
            <ac:spMk id="12" creationId="{28CA07B2-0819-4B62-9425-7A52BBDD7070}"/>
          </ac:spMkLst>
        </pc:spChg>
        <pc:grpChg chg="add">
          <ac:chgData name="Jeremy Likness" userId="e267bec1-1135-4bed-a900-a79bf59eb90e" providerId="ADAL" clId="{C449E8A8-F00A-4EED-8B0E-695295BFEF4F}" dt="2020-10-27T19:47:43.078" v="4692" actId="26606"/>
          <ac:grpSpMkLst>
            <pc:docMk/>
            <pc:sldMk cId="3062897109" sldId="292"/>
            <ac:grpSpMk id="14" creationId="{DA02BEE4-A5D4-40AF-882D-49D34B086FFF}"/>
          </ac:grpSpMkLst>
        </pc:grpChg>
        <pc:picChg chg="add mod ord">
          <ac:chgData name="Jeremy Likness" userId="e267bec1-1135-4bed-a900-a79bf59eb90e" providerId="ADAL" clId="{C449E8A8-F00A-4EED-8B0E-695295BFEF4F}" dt="2020-10-27T19:49:35.010" v="4703" actId="1076"/>
          <ac:picMkLst>
            <pc:docMk/>
            <pc:sldMk cId="3062897109" sldId="292"/>
            <ac:picMk id="7" creationId="{2D72823D-E2F4-4C0D-AD7B-2A821A3EBDB9}"/>
          </ac:picMkLst>
        </pc:picChg>
      </pc:sldChg>
      <pc:sldChg chg="addSp delSp modSp add del mod modAnim">
        <pc:chgData name="Jeremy Likness" userId="e267bec1-1135-4bed-a900-a79bf59eb90e" providerId="ADAL" clId="{C449E8A8-F00A-4EED-8B0E-695295BFEF4F}" dt="2020-11-03T21:57:42.950" v="5198" actId="47"/>
        <pc:sldMkLst>
          <pc:docMk/>
          <pc:sldMk cId="3299456257" sldId="293"/>
        </pc:sldMkLst>
        <pc:spChg chg="mod">
          <ac:chgData name="Jeremy Likness" userId="e267bec1-1135-4bed-a900-a79bf59eb90e" providerId="ADAL" clId="{C449E8A8-F00A-4EED-8B0E-695295BFEF4F}" dt="2020-11-03T21:52:33.032" v="5194" actId="20577"/>
          <ac:spMkLst>
            <pc:docMk/>
            <pc:sldMk cId="3299456257" sldId="293"/>
            <ac:spMk id="2" creationId="{096FE8AF-C54E-8B47-969A-459B511062AA}"/>
          </ac:spMkLst>
        </pc:spChg>
        <pc:spChg chg="del">
          <ac:chgData name="Jeremy Likness" userId="e267bec1-1135-4bed-a900-a79bf59eb90e" providerId="ADAL" clId="{C449E8A8-F00A-4EED-8B0E-695295BFEF4F}" dt="2020-11-03T21:49:32.993" v="5106" actId="478"/>
          <ac:spMkLst>
            <pc:docMk/>
            <pc:sldMk cId="3299456257" sldId="293"/>
            <ac:spMk id="3" creationId="{0783A175-10B8-0B47-A3ED-FDEB68569CA0}"/>
          </ac:spMkLst>
        </pc:spChg>
        <pc:spChg chg="add del mod">
          <ac:chgData name="Jeremy Likness" userId="e267bec1-1135-4bed-a900-a79bf59eb90e" providerId="ADAL" clId="{C449E8A8-F00A-4EED-8B0E-695295BFEF4F}" dt="2020-11-03T21:49:54.728" v="5112" actId="478"/>
          <ac:spMkLst>
            <pc:docMk/>
            <pc:sldMk cId="3299456257" sldId="293"/>
            <ac:spMk id="5" creationId="{C3396ABE-8D93-4A27-A433-8B8A8CA0177B}"/>
          </ac:spMkLst>
        </pc:spChg>
        <pc:graphicFrameChg chg="add mod">
          <ac:chgData name="Jeremy Likness" userId="e267bec1-1135-4bed-a900-a79bf59eb90e" providerId="ADAL" clId="{C449E8A8-F00A-4EED-8B0E-695295BFEF4F}" dt="2020-11-03T21:54:26.896" v="5197" actId="1076"/>
          <ac:graphicFrameMkLst>
            <pc:docMk/>
            <pc:sldMk cId="3299456257" sldId="293"/>
            <ac:graphicFrameMk id="10" creationId="{4BFE11CA-5906-4C8E-83C9-0187DC94D329}"/>
          </ac:graphicFrameMkLst>
        </pc:graphicFrameChg>
        <pc:picChg chg="add del">
          <ac:chgData name="Jeremy Likness" userId="e267bec1-1135-4bed-a900-a79bf59eb90e" providerId="ADAL" clId="{C449E8A8-F00A-4EED-8B0E-695295BFEF4F}" dt="2020-11-03T21:49:49.331" v="5111" actId="478"/>
          <ac:picMkLst>
            <pc:docMk/>
            <pc:sldMk cId="3299456257" sldId="293"/>
            <ac:picMk id="7" creationId="{F81361A8-31D3-8143-8F3F-AC906256F3DE}"/>
          </ac:picMkLst>
        </pc:picChg>
        <pc:picChg chg="del">
          <ac:chgData name="Jeremy Likness" userId="e267bec1-1135-4bed-a900-a79bf59eb90e" providerId="ADAL" clId="{C449E8A8-F00A-4EED-8B0E-695295BFEF4F}" dt="2020-11-03T21:49:34.421" v="5107" actId="478"/>
          <ac:picMkLst>
            <pc:docMk/>
            <pc:sldMk cId="3299456257" sldId="293"/>
            <ac:picMk id="2050" creationId="{437C2438-3A59-45E8-ADDF-0E2A0439D198}"/>
          </ac:picMkLst>
        </pc:picChg>
        <pc:picChg chg="del">
          <ac:chgData name="Jeremy Likness" userId="e267bec1-1135-4bed-a900-a79bf59eb90e" providerId="ADAL" clId="{C449E8A8-F00A-4EED-8B0E-695295BFEF4F}" dt="2020-11-03T21:49:56.107" v="5113" actId="478"/>
          <ac:picMkLst>
            <pc:docMk/>
            <pc:sldMk cId="3299456257" sldId="293"/>
            <ac:picMk id="2052" creationId="{8C83573F-AE7D-4B54-8C9E-0E3C25F6C632}"/>
          </ac:picMkLst>
        </pc:picChg>
      </pc:sldChg>
    </pc:docChg>
  </pc:docChgLst>
  <pc:docChgLst>
    <pc:chgData name="Shay Rojansky" userId="S::shrojans@microsoft.com::821cb6dd-f6fe-4b1c-b585-05f6bd87a665" providerId="AD" clId="Web-{0E8D6CA0-7B54-43FC-A8A5-364338F4FBFF}"/>
    <pc:docChg chg="mod">
      <pc:chgData name="Shay Rojansky" userId="S::shrojans@microsoft.com::821cb6dd-f6fe-4b1c-b585-05f6bd87a665" providerId="AD" clId="Web-{0E8D6CA0-7B54-43FC-A8A5-364338F4FBFF}" dt="2020-10-26T14:55:44.526" v="5"/>
      <pc:docMkLst>
        <pc:docMk/>
      </pc:docMkLst>
      <pc:sldChg chg="addCm">
        <pc:chgData name="Shay Rojansky" userId="S::shrojans@microsoft.com::821cb6dd-f6fe-4b1c-b585-05f6bd87a665" providerId="AD" clId="Web-{0E8D6CA0-7B54-43FC-A8A5-364338F4FBFF}" dt="2020-10-26T14:51:25.571" v="2"/>
        <pc:sldMkLst>
          <pc:docMk/>
          <pc:sldMk cId="944037994" sldId="277"/>
        </pc:sldMkLst>
      </pc:sldChg>
      <pc:sldChg chg="addCm">
        <pc:chgData name="Shay Rojansky" userId="S::shrojans@microsoft.com::821cb6dd-f6fe-4b1c-b585-05f6bd87a665" providerId="AD" clId="Web-{0E8D6CA0-7B54-43FC-A8A5-364338F4FBFF}" dt="2020-10-26T14:52:52.327" v="3"/>
        <pc:sldMkLst>
          <pc:docMk/>
          <pc:sldMk cId="2199765702" sldId="279"/>
        </pc:sldMkLst>
      </pc:sldChg>
      <pc:sldChg chg="addCm">
        <pc:chgData name="Shay Rojansky" userId="S::shrojans@microsoft.com::821cb6dd-f6fe-4b1c-b585-05f6bd87a665" providerId="AD" clId="Web-{0E8D6CA0-7B54-43FC-A8A5-364338F4FBFF}" dt="2020-10-26T14:53:44.455" v="4"/>
        <pc:sldMkLst>
          <pc:docMk/>
          <pc:sldMk cId="3565981790" sldId="286"/>
        </pc:sldMkLst>
      </pc:sldChg>
      <pc:sldChg chg="addCm">
        <pc:chgData name="Shay Rojansky" userId="S::shrojans@microsoft.com::821cb6dd-f6fe-4b1c-b585-05f6bd87a665" providerId="AD" clId="Web-{0E8D6CA0-7B54-43FC-A8A5-364338F4FBFF}" dt="2020-10-26T14:55:44.526" v="5"/>
        <pc:sldMkLst>
          <pc:docMk/>
          <pc:sldMk cId="3350010312" sldId="287"/>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2.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3.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115_3844E06A.xml><?xml version="1.0" encoding="utf-8"?>
<p188:cmLst xmlns:a="http://schemas.openxmlformats.org/drawingml/2006/main" xmlns:r="http://schemas.openxmlformats.org/officeDocument/2006/relationships" xmlns:p188="http://schemas.microsoft.com/office/powerpoint/2018/8/main">
  <p188:cm id="{A856B337-513B-4962-A8FC-37CC65A57386}" authorId="{A9663089-B629-0582-45F5-1278ED65BACD}" created="2020-10-26T14:49:14.280">
    <ac:deMkLst xmlns:ac="http://schemas.microsoft.com/office/drawing/2013/main/command">
      <pc:docMk xmlns:pc="http://schemas.microsoft.com/office/powerpoint/2013/main/command"/>
      <pc:sldMk xmlns:pc="http://schemas.microsoft.com/office/powerpoint/2013/main/command" cId="944037994" sldId="277"/>
      <ac:spMk id="4" creationId="{2497C422-C975-48A2-8C77-038855B355F5}"/>
    </ac:deMkLst>
    <p188:txBody>
      <a:bodyPr/>
      <a:lstStyle/>
      <a:p>
        <a:r>
          <a:rPr lang="en-US"/>
          <a:t>There's lots of code here :) Maybe just have ID, a single string, and a single navigation?</a:t>
        </a:r>
      </a:p>
    </p188:txBody>
  </p188:cm>
  <p188:cm id="{405DC640-38A0-4522-954D-3955FCFC23A3}" authorId="{A9663089-B629-0582-45F5-1278ED65BACD}" created="2020-10-26T14:51:25.571">
    <ac:deMkLst xmlns:ac="http://schemas.microsoft.com/office/drawing/2013/main/command">
      <pc:docMk xmlns:pc="http://schemas.microsoft.com/office/powerpoint/2013/main/command"/>
      <pc:sldMk xmlns:pc="http://schemas.microsoft.com/office/powerpoint/2013/main/command" cId="944037994" sldId="277"/>
      <ac:spMk id="4" creationId="{2497C422-C975-48A2-8C77-038855B355F5}"/>
    </ac:deMkLst>
    <p188:txBody>
      <a:bodyPr/>
      <a:lstStyle/>
      <a:p>
        <a:r>
          <a:rPr lang="en-US"/>
          <a:t>RegularExpression isn't enforced by EF Core (though there's https://github.com/efcore/EFCore.CheckConstraints which can do that, but not trivial to set up on SQL Server).
Similarly, the ErrorMessage doesn't mean anything to EF. Should we simplify and only have stuff that does something with EF?</a:t>
        </a:r>
      </a:p>
    </p188:txBody>
  </p188:cm>
</p188:cmLst>
</file>

<file path=ppt/comments/modernComment_117_831DC2C6.xml><?xml version="1.0" encoding="utf-8"?>
<p188:cmLst xmlns:a="http://schemas.openxmlformats.org/drawingml/2006/main" xmlns:r="http://schemas.openxmlformats.org/officeDocument/2006/relationships" xmlns:p188="http://schemas.microsoft.com/office/powerpoint/2018/8/main">
  <p188:cm id="{C39F0CD5-D19C-4AE9-9484-F10407DA6229}" authorId="{A9663089-B629-0582-45F5-1278ED65BACD}" created="2020-10-26T14:52:52.327">
    <pc:sldMkLst xmlns:pc="http://schemas.microsoft.com/office/powerpoint/2013/main/command">
      <pc:docMk/>
      <pc:sldMk cId="2199765702" sldId="279"/>
    </pc:sldMkLst>
    <p188:txBody>
      <a:bodyPr/>
      <a:lstStyle/>
      <a:p>
        <a:r>
          <a:rPr lang="en-US"/>
          <a:t>Shadow properties and concurrency may be a bit advanced for a very first slide on DbContext - there's probably simpler config we can show if just want to show some Fluent API (e.g. HasDefaultValueSql?).</a:t>
        </a:r>
      </a:p>
    </p188:txBody>
  </p188:cm>
</p188:cmLst>
</file>

<file path=ppt/comments/modernComment_11E_D48C905E.xml><?xml version="1.0" encoding="utf-8"?>
<p188:cmLst xmlns:a="http://schemas.openxmlformats.org/drawingml/2006/main" xmlns:r="http://schemas.openxmlformats.org/officeDocument/2006/relationships" xmlns:p188="http://schemas.microsoft.com/office/powerpoint/2018/8/main">
  <p188:cm id="{8B8283E2-726C-4E54-9DF4-AF5DCD265E7F}" authorId="{A9663089-B629-0582-45F5-1278ED65BACD}" created="2020-10-26T14:53:44.455">
    <pc:sldMkLst xmlns:pc="http://schemas.microsoft.com/office/powerpoint/2013/main/command">
      <pc:docMk/>
      <pc:sldMk cId="3565981790" sldId="286"/>
    </pc:sldMkLst>
    <p188:txBody>
      <a:bodyPr/>
      <a:lstStyle/>
      <a:p>
        <a:r>
          <a:rPr lang="en-US"/>
          <a:t>Hey, this is async in a total beginner-oriented tutorial!
(...trolling...)</a:t>
        </a:r>
      </a:p>
    </p188:txBody>
  </p188:cm>
</p188:cmLst>
</file>

<file path=ppt/comments/modernComment_11F_C7AD19C8.xml><?xml version="1.0" encoding="utf-8"?>
<p188:cmLst xmlns:a="http://schemas.openxmlformats.org/drawingml/2006/main" xmlns:r="http://schemas.openxmlformats.org/officeDocument/2006/relationships" xmlns:p188="http://schemas.microsoft.com/office/powerpoint/2018/8/main">
  <p188:cm id="{54CFCE92-C260-4C1F-8EC7-82ECEA1774F2}" authorId="{A9663089-B629-0582-45F5-1278ED65BACD}" created="2020-10-26T14:55:44.526">
    <pc:sldMkLst xmlns:pc="http://schemas.microsoft.com/office/powerpoint/2013/main/command">
      <pc:docMk/>
      <pc:sldMk cId="3350010312" sldId="287"/>
    </pc:sldMkLst>
    <p188:txBody>
      <a:bodyPr/>
      <a:lstStyle/>
      <a:p>
        <a:r>
          <a:rPr lang="en-US"/>
          <a:t>Using something other than Contains in the predicate would probably simplify the SQL... We can also just cheat and remove the clause checking for an empty string.</a:t>
        </a:r>
      </a:p>
    </p188:txBody>
  </p188:cm>
</p188:cmLst>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B40855A-7E6A-48C0-9794-ED561DE400BD}"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B16526E9-E19D-4AA3-BFD6-3D7BB130C102}">
      <dgm:prSet/>
      <dgm:spPr/>
      <dgm:t>
        <a:bodyPr/>
        <a:lstStyle/>
        <a:p>
          <a:r>
            <a:rPr lang="en-US" dirty="0"/>
            <a:t>🗺 Mapping …</a:t>
          </a:r>
        </a:p>
      </dgm:t>
    </dgm:pt>
    <dgm:pt modelId="{31057C0B-A563-42BE-8E73-1456516D3B93}" type="parTrans" cxnId="{5C3BA58C-63F4-4647-8377-1E24EC51A05B}">
      <dgm:prSet/>
      <dgm:spPr/>
      <dgm:t>
        <a:bodyPr/>
        <a:lstStyle/>
        <a:p>
          <a:endParaRPr lang="en-US"/>
        </a:p>
      </dgm:t>
    </dgm:pt>
    <dgm:pt modelId="{F50EE9EE-FA55-4CFF-BD8A-099426933C3E}" type="sibTrans" cxnId="{5C3BA58C-63F4-4647-8377-1E24EC51A05B}">
      <dgm:prSet/>
      <dgm:spPr/>
      <dgm:t>
        <a:bodyPr/>
        <a:lstStyle/>
        <a:p>
          <a:endParaRPr lang="en-US"/>
        </a:p>
      </dgm:t>
    </dgm:pt>
    <dgm:pt modelId="{DE2DE214-A2EE-4F2C-AD3C-EC25C7E5E450}">
      <dgm:prSet/>
      <dgm:spPr/>
      <dgm:t>
        <a:bodyPr/>
        <a:lstStyle/>
        <a:p>
          <a:r>
            <a:rPr lang="en-US" dirty="0"/>
            <a:t>Many-to-Many (M2M)</a:t>
          </a:r>
        </a:p>
      </dgm:t>
    </dgm:pt>
    <dgm:pt modelId="{9FA9AA58-E370-4744-B83D-82964ABBF081}" type="parTrans" cxnId="{7FD82EF8-F775-4C66-849F-CDA0411A715A}">
      <dgm:prSet/>
      <dgm:spPr/>
      <dgm:t>
        <a:bodyPr/>
        <a:lstStyle/>
        <a:p>
          <a:endParaRPr lang="en-US"/>
        </a:p>
      </dgm:t>
    </dgm:pt>
    <dgm:pt modelId="{DDAB835D-2A93-4E7A-86DD-5FBDA9C47D33}" type="sibTrans" cxnId="{7FD82EF8-F775-4C66-849F-CDA0411A715A}">
      <dgm:prSet/>
      <dgm:spPr/>
      <dgm:t>
        <a:bodyPr/>
        <a:lstStyle/>
        <a:p>
          <a:endParaRPr lang="en-US"/>
        </a:p>
      </dgm:t>
    </dgm:pt>
    <dgm:pt modelId="{D2F364DA-5DA5-44E2-A740-1CE3B66286A2}">
      <dgm:prSet/>
      <dgm:spPr/>
      <dgm:t>
        <a:bodyPr/>
        <a:lstStyle/>
        <a:p>
          <a:r>
            <a:rPr lang="en-US" dirty="0"/>
            <a:t>Table-per-Hierarchy (TPH)?</a:t>
          </a:r>
        </a:p>
      </dgm:t>
    </dgm:pt>
    <dgm:pt modelId="{EA9231B2-96A1-4C05-A86A-6B12581FB3C9}" type="parTrans" cxnId="{AB9A5B9A-6F7A-4918-B7C3-7D554C6EA235}">
      <dgm:prSet/>
      <dgm:spPr/>
      <dgm:t>
        <a:bodyPr/>
        <a:lstStyle/>
        <a:p>
          <a:endParaRPr lang="en-US"/>
        </a:p>
      </dgm:t>
    </dgm:pt>
    <dgm:pt modelId="{EE270AC7-2F54-43F9-8284-48C595071190}" type="sibTrans" cxnId="{AB9A5B9A-6F7A-4918-B7C3-7D554C6EA235}">
      <dgm:prSet/>
      <dgm:spPr/>
      <dgm:t>
        <a:bodyPr/>
        <a:lstStyle/>
        <a:p>
          <a:endParaRPr lang="en-US"/>
        </a:p>
      </dgm:t>
    </dgm:pt>
    <dgm:pt modelId="{95120865-A35F-4B8F-B245-FD6A8067419C}">
      <dgm:prSet/>
      <dgm:spPr/>
      <dgm:t>
        <a:bodyPr/>
        <a:lstStyle/>
        <a:p>
          <a:r>
            <a:rPr lang="en-US" dirty="0"/>
            <a:t>Table-per-Type (TPT)</a:t>
          </a:r>
        </a:p>
      </dgm:t>
    </dgm:pt>
    <dgm:pt modelId="{DA578B42-9EAF-4F2C-968F-FDFD2576E974}" type="parTrans" cxnId="{6C7E98B2-5293-4D74-82DA-7E76B443D420}">
      <dgm:prSet/>
      <dgm:spPr/>
      <dgm:t>
        <a:bodyPr/>
        <a:lstStyle/>
        <a:p>
          <a:endParaRPr lang="en-US"/>
        </a:p>
      </dgm:t>
    </dgm:pt>
    <dgm:pt modelId="{4F823C3C-B504-4F98-A157-1B643117BCA3}" type="sibTrans" cxnId="{6C7E98B2-5293-4D74-82DA-7E76B443D420}">
      <dgm:prSet/>
      <dgm:spPr/>
      <dgm:t>
        <a:bodyPr/>
        <a:lstStyle/>
        <a:p>
          <a:endParaRPr lang="en-US"/>
        </a:p>
      </dgm:t>
    </dgm:pt>
    <dgm:pt modelId="{75846A00-9FCD-4914-AF64-FABABA866070}" type="pres">
      <dgm:prSet presAssocID="{6B40855A-7E6A-48C0-9794-ED561DE400BD}" presName="vert0" presStyleCnt="0">
        <dgm:presLayoutVars>
          <dgm:dir/>
          <dgm:animOne val="branch"/>
          <dgm:animLvl val="lvl"/>
        </dgm:presLayoutVars>
      </dgm:prSet>
      <dgm:spPr/>
    </dgm:pt>
    <dgm:pt modelId="{3FFA9457-5038-44C5-A6D4-37F1FD7243DA}" type="pres">
      <dgm:prSet presAssocID="{B16526E9-E19D-4AA3-BFD6-3D7BB130C102}" presName="thickLine" presStyleLbl="alignNode1" presStyleIdx="0" presStyleCnt="4"/>
      <dgm:spPr/>
    </dgm:pt>
    <dgm:pt modelId="{B8A858DC-28D4-45E5-9AB4-C4A5729502D4}" type="pres">
      <dgm:prSet presAssocID="{B16526E9-E19D-4AA3-BFD6-3D7BB130C102}" presName="horz1" presStyleCnt="0"/>
      <dgm:spPr/>
    </dgm:pt>
    <dgm:pt modelId="{7AADC3C7-4C28-4C52-95EB-8ADC3CB8B166}" type="pres">
      <dgm:prSet presAssocID="{B16526E9-E19D-4AA3-BFD6-3D7BB130C102}" presName="tx1" presStyleLbl="revTx" presStyleIdx="0" presStyleCnt="4"/>
      <dgm:spPr/>
    </dgm:pt>
    <dgm:pt modelId="{219AF1D2-BA3C-45E5-9295-CD09F8473DFC}" type="pres">
      <dgm:prSet presAssocID="{B16526E9-E19D-4AA3-BFD6-3D7BB130C102}" presName="vert1" presStyleCnt="0"/>
      <dgm:spPr/>
    </dgm:pt>
    <dgm:pt modelId="{A12F9F8F-5993-4389-A365-A7F706C19A9D}" type="pres">
      <dgm:prSet presAssocID="{DE2DE214-A2EE-4F2C-AD3C-EC25C7E5E450}" presName="thickLine" presStyleLbl="alignNode1" presStyleIdx="1" presStyleCnt="4"/>
      <dgm:spPr/>
    </dgm:pt>
    <dgm:pt modelId="{C2C3A540-3729-49CC-AD62-7BA3A93C8CC0}" type="pres">
      <dgm:prSet presAssocID="{DE2DE214-A2EE-4F2C-AD3C-EC25C7E5E450}" presName="horz1" presStyleCnt="0"/>
      <dgm:spPr/>
    </dgm:pt>
    <dgm:pt modelId="{C6290641-235E-491E-B088-73E1772E5C05}" type="pres">
      <dgm:prSet presAssocID="{DE2DE214-A2EE-4F2C-AD3C-EC25C7E5E450}" presName="tx1" presStyleLbl="revTx" presStyleIdx="1" presStyleCnt="4"/>
      <dgm:spPr/>
    </dgm:pt>
    <dgm:pt modelId="{96FD0883-568C-4ED8-804D-63973D765318}" type="pres">
      <dgm:prSet presAssocID="{DE2DE214-A2EE-4F2C-AD3C-EC25C7E5E450}" presName="vert1" presStyleCnt="0"/>
      <dgm:spPr/>
    </dgm:pt>
    <dgm:pt modelId="{845944FD-77EF-4851-AAA4-5E5FBA1D096F}" type="pres">
      <dgm:prSet presAssocID="{D2F364DA-5DA5-44E2-A740-1CE3B66286A2}" presName="thickLine" presStyleLbl="alignNode1" presStyleIdx="2" presStyleCnt="4"/>
      <dgm:spPr/>
    </dgm:pt>
    <dgm:pt modelId="{13C291B3-D7F0-46D6-8FA6-02553C30FA8E}" type="pres">
      <dgm:prSet presAssocID="{D2F364DA-5DA5-44E2-A740-1CE3B66286A2}" presName="horz1" presStyleCnt="0"/>
      <dgm:spPr/>
    </dgm:pt>
    <dgm:pt modelId="{1D6F6C1B-7D1D-4553-AE20-A524DA159569}" type="pres">
      <dgm:prSet presAssocID="{D2F364DA-5DA5-44E2-A740-1CE3B66286A2}" presName="tx1" presStyleLbl="revTx" presStyleIdx="2" presStyleCnt="4"/>
      <dgm:spPr/>
    </dgm:pt>
    <dgm:pt modelId="{AB1C3B74-82DB-4DA9-890F-E95E4869465F}" type="pres">
      <dgm:prSet presAssocID="{D2F364DA-5DA5-44E2-A740-1CE3B66286A2}" presName="vert1" presStyleCnt="0"/>
      <dgm:spPr/>
    </dgm:pt>
    <dgm:pt modelId="{7892D06E-C8A3-4974-B82C-DCB59C03E891}" type="pres">
      <dgm:prSet presAssocID="{95120865-A35F-4B8F-B245-FD6A8067419C}" presName="thickLine" presStyleLbl="alignNode1" presStyleIdx="3" presStyleCnt="4"/>
      <dgm:spPr/>
    </dgm:pt>
    <dgm:pt modelId="{DE34A811-E966-44B2-A84C-FE84C85A7AF9}" type="pres">
      <dgm:prSet presAssocID="{95120865-A35F-4B8F-B245-FD6A8067419C}" presName="horz1" presStyleCnt="0"/>
      <dgm:spPr/>
    </dgm:pt>
    <dgm:pt modelId="{64633C7B-7818-4079-BC82-143923DCB3F2}" type="pres">
      <dgm:prSet presAssocID="{95120865-A35F-4B8F-B245-FD6A8067419C}" presName="tx1" presStyleLbl="revTx" presStyleIdx="3" presStyleCnt="4"/>
      <dgm:spPr/>
    </dgm:pt>
    <dgm:pt modelId="{C403470B-20A3-40FE-8C94-A23B1F1BB7AC}" type="pres">
      <dgm:prSet presAssocID="{95120865-A35F-4B8F-B245-FD6A8067419C}" presName="vert1" presStyleCnt="0"/>
      <dgm:spPr/>
    </dgm:pt>
  </dgm:ptLst>
  <dgm:cxnLst>
    <dgm:cxn modelId="{EC996E66-1340-4AF2-B265-E18398C169A7}" type="presOf" srcId="{B16526E9-E19D-4AA3-BFD6-3D7BB130C102}" destId="{7AADC3C7-4C28-4C52-95EB-8ADC3CB8B166}" srcOrd="0" destOrd="0" presId="urn:microsoft.com/office/officeart/2008/layout/LinedList"/>
    <dgm:cxn modelId="{5C3BA58C-63F4-4647-8377-1E24EC51A05B}" srcId="{6B40855A-7E6A-48C0-9794-ED561DE400BD}" destId="{B16526E9-E19D-4AA3-BFD6-3D7BB130C102}" srcOrd="0" destOrd="0" parTransId="{31057C0B-A563-42BE-8E73-1456516D3B93}" sibTransId="{F50EE9EE-FA55-4CFF-BD8A-099426933C3E}"/>
    <dgm:cxn modelId="{F829D193-9F17-4B00-A589-D136C2A27DC0}" type="presOf" srcId="{95120865-A35F-4B8F-B245-FD6A8067419C}" destId="{64633C7B-7818-4079-BC82-143923DCB3F2}" srcOrd="0" destOrd="0" presId="urn:microsoft.com/office/officeart/2008/layout/LinedList"/>
    <dgm:cxn modelId="{AB9A5B9A-6F7A-4918-B7C3-7D554C6EA235}" srcId="{6B40855A-7E6A-48C0-9794-ED561DE400BD}" destId="{D2F364DA-5DA5-44E2-A740-1CE3B66286A2}" srcOrd="2" destOrd="0" parTransId="{EA9231B2-96A1-4C05-A86A-6B12581FB3C9}" sibTransId="{EE270AC7-2F54-43F9-8284-48C595071190}"/>
    <dgm:cxn modelId="{462FEE9B-8D45-4767-9AC8-10ED4637BEFD}" type="presOf" srcId="{D2F364DA-5DA5-44E2-A740-1CE3B66286A2}" destId="{1D6F6C1B-7D1D-4553-AE20-A524DA159569}" srcOrd="0" destOrd="0" presId="urn:microsoft.com/office/officeart/2008/layout/LinedList"/>
    <dgm:cxn modelId="{6C7E98B2-5293-4D74-82DA-7E76B443D420}" srcId="{6B40855A-7E6A-48C0-9794-ED561DE400BD}" destId="{95120865-A35F-4B8F-B245-FD6A8067419C}" srcOrd="3" destOrd="0" parTransId="{DA578B42-9EAF-4F2C-968F-FDFD2576E974}" sibTransId="{4F823C3C-B504-4F98-A157-1B643117BCA3}"/>
    <dgm:cxn modelId="{61D3CED3-4FF6-45E0-AA5B-98054F346DBE}" type="presOf" srcId="{DE2DE214-A2EE-4F2C-AD3C-EC25C7E5E450}" destId="{C6290641-235E-491E-B088-73E1772E5C05}" srcOrd="0" destOrd="0" presId="urn:microsoft.com/office/officeart/2008/layout/LinedList"/>
    <dgm:cxn modelId="{A8B4CFDE-57B0-4C6D-9B77-E7B4310AA6FF}" type="presOf" srcId="{6B40855A-7E6A-48C0-9794-ED561DE400BD}" destId="{75846A00-9FCD-4914-AF64-FABABA866070}" srcOrd="0" destOrd="0" presId="urn:microsoft.com/office/officeart/2008/layout/LinedList"/>
    <dgm:cxn modelId="{7FD82EF8-F775-4C66-849F-CDA0411A715A}" srcId="{6B40855A-7E6A-48C0-9794-ED561DE400BD}" destId="{DE2DE214-A2EE-4F2C-AD3C-EC25C7E5E450}" srcOrd="1" destOrd="0" parTransId="{9FA9AA58-E370-4744-B83D-82964ABBF081}" sibTransId="{DDAB835D-2A93-4E7A-86DD-5FBDA9C47D33}"/>
    <dgm:cxn modelId="{EB930369-AE5D-408C-85FE-98DA583491F3}" type="presParOf" srcId="{75846A00-9FCD-4914-AF64-FABABA866070}" destId="{3FFA9457-5038-44C5-A6D4-37F1FD7243DA}" srcOrd="0" destOrd="0" presId="urn:microsoft.com/office/officeart/2008/layout/LinedList"/>
    <dgm:cxn modelId="{0FB3B57C-29DD-4A17-99E9-9A89DAF528AD}" type="presParOf" srcId="{75846A00-9FCD-4914-AF64-FABABA866070}" destId="{B8A858DC-28D4-45E5-9AB4-C4A5729502D4}" srcOrd="1" destOrd="0" presId="urn:microsoft.com/office/officeart/2008/layout/LinedList"/>
    <dgm:cxn modelId="{7D3A762B-CA07-478C-975C-04D1730DFA43}" type="presParOf" srcId="{B8A858DC-28D4-45E5-9AB4-C4A5729502D4}" destId="{7AADC3C7-4C28-4C52-95EB-8ADC3CB8B166}" srcOrd="0" destOrd="0" presId="urn:microsoft.com/office/officeart/2008/layout/LinedList"/>
    <dgm:cxn modelId="{6F410374-471D-49BA-BCB7-A71905848FF2}" type="presParOf" srcId="{B8A858DC-28D4-45E5-9AB4-C4A5729502D4}" destId="{219AF1D2-BA3C-45E5-9295-CD09F8473DFC}" srcOrd="1" destOrd="0" presId="urn:microsoft.com/office/officeart/2008/layout/LinedList"/>
    <dgm:cxn modelId="{212DC69B-524B-45B9-BE72-C6E4DCEF4ECA}" type="presParOf" srcId="{75846A00-9FCD-4914-AF64-FABABA866070}" destId="{A12F9F8F-5993-4389-A365-A7F706C19A9D}" srcOrd="2" destOrd="0" presId="urn:microsoft.com/office/officeart/2008/layout/LinedList"/>
    <dgm:cxn modelId="{E8AAB46A-9491-46DA-B096-01CA5C1CCDB9}" type="presParOf" srcId="{75846A00-9FCD-4914-AF64-FABABA866070}" destId="{C2C3A540-3729-49CC-AD62-7BA3A93C8CC0}" srcOrd="3" destOrd="0" presId="urn:microsoft.com/office/officeart/2008/layout/LinedList"/>
    <dgm:cxn modelId="{9685D34D-E8F8-46E6-BDB2-F092F2A08F0B}" type="presParOf" srcId="{C2C3A540-3729-49CC-AD62-7BA3A93C8CC0}" destId="{C6290641-235E-491E-B088-73E1772E5C05}" srcOrd="0" destOrd="0" presId="urn:microsoft.com/office/officeart/2008/layout/LinedList"/>
    <dgm:cxn modelId="{D7F7D3A6-56D3-4005-88DA-D3BD84E18750}" type="presParOf" srcId="{C2C3A540-3729-49CC-AD62-7BA3A93C8CC0}" destId="{96FD0883-568C-4ED8-804D-63973D765318}" srcOrd="1" destOrd="0" presId="urn:microsoft.com/office/officeart/2008/layout/LinedList"/>
    <dgm:cxn modelId="{55995E35-7E52-49C5-98A4-DF74F9C4B266}" type="presParOf" srcId="{75846A00-9FCD-4914-AF64-FABABA866070}" destId="{845944FD-77EF-4851-AAA4-5E5FBA1D096F}" srcOrd="4" destOrd="0" presId="urn:microsoft.com/office/officeart/2008/layout/LinedList"/>
    <dgm:cxn modelId="{889B315D-B8B6-4981-A76F-EF0D3C578AA9}" type="presParOf" srcId="{75846A00-9FCD-4914-AF64-FABABA866070}" destId="{13C291B3-D7F0-46D6-8FA6-02553C30FA8E}" srcOrd="5" destOrd="0" presId="urn:microsoft.com/office/officeart/2008/layout/LinedList"/>
    <dgm:cxn modelId="{A8C5995E-8D06-49B7-970C-E7A80BE7C9CE}" type="presParOf" srcId="{13C291B3-D7F0-46D6-8FA6-02553C30FA8E}" destId="{1D6F6C1B-7D1D-4553-AE20-A524DA159569}" srcOrd="0" destOrd="0" presId="urn:microsoft.com/office/officeart/2008/layout/LinedList"/>
    <dgm:cxn modelId="{874456F8-A3FE-4F35-B3EA-BAABA41B9E41}" type="presParOf" srcId="{13C291B3-D7F0-46D6-8FA6-02553C30FA8E}" destId="{AB1C3B74-82DB-4DA9-890F-E95E4869465F}" srcOrd="1" destOrd="0" presId="urn:microsoft.com/office/officeart/2008/layout/LinedList"/>
    <dgm:cxn modelId="{69C0B6CD-908F-4785-B178-9578833F4FAC}" type="presParOf" srcId="{75846A00-9FCD-4914-AF64-FABABA866070}" destId="{7892D06E-C8A3-4974-B82C-DCB59C03E891}" srcOrd="6" destOrd="0" presId="urn:microsoft.com/office/officeart/2008/layout/LinedList"/>
    <dgm:cxn modelId="{DCFCBEB8-BDF5-4AA4-ABB1-41A5F23DB85D}" type="presParOf" srcId="{75846A00-9FCD-4914-AF64-FABABA866070}" destId="{DE34A811-E966-44B2-A84C-FE84C85A7AF9}" srcOrd="7" destOrd="0" presId="urn:microsoft.com/office/officeart/2008/layout/LinedList"/>
    <dgm:cxn modelId="{0E423AD9-0151-4264-B6F5-B17C2B013A11}" type="presParOf" srcId="{DE34A811-E966-44B2-A84C-FE84C85A7AF9}" destId="{64633C7B-7818-4079-BC82-143923DCB3F2}" srcOrd="0" destOrd="0" presId="urn:microsoft.com/office/officeart/2008/layout/LinedList"/>
    <dgm:cxn modelId="{64B1801B-9BAA-4364-A6DB-45598579D275}" type="presParOf" srcId="{DE34A811-E966-44B2-A84C-FE84C85A7AF9}" destId="{C403470B-20A3-40FE-8C94-A23B1F1BB7A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FA9457-5038-44C5-A6D4-37F1FD7243DA}">
      <dsp:nvSpPr>
        <dsp:cNvPr id="0" name=""/>
        <dsp:cNvSpPr/>
      </dsp:nvSpPr>
      <dsp:spPr>
        <a:xfrm>
          <a:off x="0" y="0"/>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ADC3C7-4C28-4C52-95EB-8ADC3CB8B166}">
      <dsp:nvSpPr>
        <dsp:cNvPr id="0" name=""/>
        <dsp:cNvSpPr/>
      </dsp:nvSpPr>
      <dsp:spPr>
        <a:xfrm>
          <a:off x="0" y="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7640" tIns="167640" rIns="167640" bIns="167640" numCol="1" spcCol="1270" anchor="t" anchorCtr="0">
          <a:noAutofit/>
        </a:bodyPr>
        <a:lstStyle/>
        <a:p>
          <a:pPr marL="0" lvl="0" indent="0" algn="l" defTabSz="1955800">
            <a:lnSpc>
              <a:spcPct val="90000"/>
            </a:lnSpc>
            <a:spcBef>
              <a:spcPct val="0"/>
            </a:spcBef>
            <a:spcAft>
              <a:spcPct val="35000"/>
            </a:spcAft>
            <a:buNone/>
          </a:pPr>
          <a:r>
            <a:rPr lang="en-US" sz="4400" kern="1200" dirty="0"/>
            <a:t>🗺 Mapping …</a:t>
          </a:r>
        </a:p>
      </dsp:txBody>
      <dsp:txXfrm>
        <a:off x="0" y="0"/>
        <a:ext cx="6492875" cy="1276350"/>
      </dsp:txXfrm>
    </dsp:sp>
    <dsp:sp modelId="{A12F9F8F-5993-4389-A365-A7F706C19A9D}">
      <dsp:nvSpPr>
        <dsp:cNvPr id="0" name=""/>
        <dsp:cNvSpPr/>
      </dsp:nvSpPr>
      <dsp:spPr>
        <a:xfrm>
          <a:off x="0" y="1276350"/>
          <a:ext cx="6492875"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6290641-235E-491E-B088-73E1772E5C05}">
      <dsp:nvSpPr>
        <dsp:cNvPr id="0" name=""/>
        <dsp:cNvSpPr/>
      </dsp:nvSpPr>
      <dsp:spPr>
        <a:xfrm>
          <a:off x="0" y="127635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7640" tIns="167640" rIns="167640" bIns="167640" numCol="1" spcCol="1270" anchor="t" anchorCtr="0">
          <a:noAutofit/>
        </a:bodyPr>
        <a:lstStyle/>
        <a:p>
          <a:pPr marL="0" lvl="0" indent="0" algn="l" defTabSz="1955800">
            <a:lnSpc>
              <a:spcPct val="90000"/>
            </a:lnSpc>
            <a:spcBef>
              <a:spcPct val="0"/>
            </a:spcBef>
            <a:spcAft>
              <a:spcPct val="35000"/>
            </a:spcAft>
            <a:buNone/>
          </a:pPr>
          <a:r>
            <a:rPr lang="en-US" sz="4400" kern="1200" dirty="0"/>
            <a:t>Many-to-Many (M2M)</a:t>
          </a:r>
        </a:p>
      </dsp:txBody>
      <dsp:txXfrm>
        <a:off x="0" y="1276350"/>
        <a:ext cx="6492875" cy="1276350"/>
      </dsp:txXfrm>
    </dsp:sp>
    <dsp:sp modelId="{845944FD-77EF-4851-AAA4-5E5FBA1D096F}">
      <dsp:nvSpPr>
        <dsp:cNvPr id="0" name=""/>
        <dsp:cNvSpPr/>
      </dsp:nvSpPr>
      <dsp:spPr>
        <a:xfrm>
          <a:off x="0" y="2552700"/>
          <a:ext cx="6492875"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6F6C1B-7D1D-4553-AE20-A524DA159569}">
      <dsp:nvSpPr>
        <dsp:cNvPr id="0" name=""/>
        <dsp:cNvSpPr/>
      </dsp:nvSpPr>
      <dsp:spPr>
        <a:xfrm>
          <a:off x="0" y="255270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7640" tIns="167640" rIns="167640" bIns="167640" numCol="1" spcCol="1270" anchor="t" anchorCtr="0">
          <a:noAutofit/>
        </a:bodyPr>
        <a:lstStyle/>
        <a:p>
          <a:pPr marL="0" lvl="0" indent="0" algn="l" defTabSz="1955800">
            <a:lnSpc>
              <a:spcPct val="90000"/>
            </a:lnSpc>
            <a:spcBef>
              <a:spcPct val="0"/>
            </a:spcBef>
            <a:spcAft>
              <a:spcPct val="35000"/>
            </a:spcAft>
            <a:buNone/>
          </a:pPr>
          <a:r>
            <a:rPr lang="en-US" sz="4400" kern="1200" dirty="0"/>
            <a:t>Table-per-Hierarchy (TPH)?</a:t>
          </a:r>
        </a:p>
      </dsp:txBody>
      <dsp:txXfrm>
        <a:off x="0" y="2552700"/>
        <a:ext cx="6492875" cy="1276350"/>
      </dsp:txXfrm>
    </dsp:sp>
    <dsp:sp modelId="{7892D06E-C8A3-4974-B82C-DCB59C03E891}">
      <dsp:nvSpPr>
        <dsp:cNvPr id="0" name=""/>
        <dsp:cNvSpPr/>
      </dsp:nvSpPr>
      <dsp:spPr>
        <a:xfrm>
          <a:off x="0" y="3829050"/>
          <a:ext cx="6492875"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633C7B-7818-4079-BC82-143923DCB3F2}">
      <dsp:nvSpPr>
        <dsp:cNvPr id="0" name=""/>
        <dsp:cNvSpPr/>
      </dsp:nvSpPr>
      <dsp:spPr>
        <a:xfrm>
          <a:off x="0" y="382905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7640" tIns="167640" rIns="167640" bIns="167640" numCol="1" spcCol="1270" anchor="t" anchorCtr="0">
          <a:noAutofit/>
        </a:bodyPr>
        <a:lstStyle/>
        <a:p>
          <a:pPr marL="0" lvl="0" indent="0" algn="l" defTabSz="1955800">
            <a:lnSpc>
              <a:spcPct val="90000"/>
            </a:lnSpc>
            <a:spcBef>
              <a:spcPct val="0"/>
            </a:spcBef>
            <a:spcAft>
              <a:spcPct val="35000"/>
            </a:spcAft>
            <a:buNone/>
          </a:pPr>
          <a:r>
            <a:rPr lang="en-US" sz="4400" kern="1200" dirty="0"/>
            <a:t>Table-per-Type (TPT)</a:t>
          </a:r>
        </a:p>
      </dsp:txBody>
      <dsp:txXfrm>
        <a:off x="0" y="3829050"/>
        <a:ext cx="6492875" cy="1276350"/>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2.svg>
</file>

<file path=ppt/media/image3.png>
</file>

<file path=ppt/media/image4.svg>
</file>

<file path=ppt/media/image5.jpe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11AC33-1ADE-3542-A5FF-45D908F98F9D}" type="datetimeFigureOut">
              <a:rPr lang="en-US" smtClean="0"/>
              <a:t>11/10/2020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5E74FF-B95A-3049-B6BA-741949CDE00C}" type="slidenum">
              <a:rPr lang="en-US" smtClean="0"/>
              <a:t>‹#›</a:t>
            </a:fld>
            <a:endParaRPr lang="en-US"/>
          </a:p>
        </p:txBody>
      </p:sp>
    </p:spTree>
    <p:extLst>
      <p:ext uri="{BB962C8B-B14F-4D97-AF65-F5344CB8AC3E}">
        <p14:creationId xmlns:p14="http://schemas.microsoft.com/office/powerpoint/2010/main" val="3659631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Master" Target="../slideMasters/slideMaster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Master" Target="../slideMasters/slideMaster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9005549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227279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65350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4643499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4180622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7399727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r>
              <a:rPr lang="en-US"/>
              <a:t>.NET Conf 2020</a:t>
            </a:r>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8453917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959494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1335449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6827404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11/10/2020</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33378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1502139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11/10/2020</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84978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94771447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nnouncement">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358A6850-D9C4-3746-B59F-1EB779D13AF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
        <p:nvSpPr>
          <p:cNvPr id="6" name="Rectangle: Rounded Corners 4">
            <a:extLst>
              <a:ext uri="{FF2B5EF4-FFF2-40B4-BE49-F238E27FC236}">
                <a16:creationId xmlns:a16="http://schemas.microsoft.com/office/drawing/2014/main" id="{E3D2D5C4-B844-114B-9697-42D21689D269}"/>
              </a:ext>
            </a:extLst>
          </p:cNvPr>
          <p:cNvSpPr/>
          <p:nvPr userDrawn="1"/>
        </p:nvSpPr>
        <p:spPr bwMode="auto">
          <a:xfrm>
            <a:off x="838200" y="1021680"/>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0" i="0" u="none" strike="noStrike" kern="1200" cap="none" spc="200" normalizeH="0" baseline="0" noProof="0">
                <a:ln>
                  <a:noFill/>
                </a:ln>
                <a:gradFill>
                  <a:gsLst>
                    <a:gs pos="0">
                      <a:srgbClr val="002050"/>
                    </a:gs>
                    <a:gs pos="100000">
                      <a:srgbClr val="002050"/>
                    </a:gs>
                  </a:gsLst>
                  <a:lin ang="5400000" scaled="0"/>
                </a:gradFill>
                <a:effectLst/>
                <a:uLnTx/>
                <a:uFillTx/>
                <a:latin typeface="Open Sans" panose="020B0606030504020204" pitchFamily="34" charset="0"/>
                <a:ea typeface="+mn-ea"/>
                <a:cs typeface="Open Sans" panose="020B0606030504020204" pitchFamily="34" charset="0"/>
              </a:rPr>
              <a:t>RELEASED</a:t>
            </a:r>
          </a:p>
        </p:txBody>
      </p:sp>
      <p:pic>
        <p:nvPicPr>
          <p:cNvPr id="11" name="Graphic 10">
            <a:extLst>
              <a:ext uri="{FF2B5EF4-FFF2-40B4-BE49-F238E27FC236}">
                <a16:creationId xmlns:a16="http://schemas.microsoft.com/office/drawing/2014/main" id="{89CF02AA-2166-2947-AE4F-C1E42119F0B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34126" y="3328313"/>
            <a:ext cx="3291797" cy="3012831"/>
          </a:xfrm>
          <a:prstGeom prst="rect">
            <a:avLst/>
          </a:prstGeom>
        </p:spPr>
      </p:pic>
      <p:sp>
        <p:nvSpPr>
          <p:cNvPr id="12" name="Title 1">
            <a:extLst>
              <a:ext uri="{FF2B5EF4-FFF2-40B4-BE49-F238E27FC236}">
                <a16:creationId xmlns:a16="http://schemas.microsoft.com/office/drawing/2014/main" id="{BA29FA64-87F9-C143-8ECF-2FD642B19CE6}"/>
              </a:ext>
            </a:extLst>
          </p:cNvPr>
          <p:cNvSpPr>
            <a:spLocks noGrp="1"/>
          </p:cNvSpPr>
          <p:nvPr>
            <p:ph type="title" hasCustomPrompt="1"/>
          </p:nvPr>
        </p:nvSpPr>
        <p:spPr>
          <a:xfrm>
            <a:off x="838200" y="1575065"/>
            <a:ext cx="10515600" cy="669008"/>
          </a:xfrm>
        </p:spPr>
        <p:txBody>
          <a:bodyPr>
            <a:normAutofit/>
          </a:bodyPr>
          <a:lstStyle>
            <a:lvl1pPr>
              <a:defRPr sz="3600"/>
            </a:lvl1pPr>
          </a:lstStyle>
          <a:p>
            <a:r>
              <a:rPr lang="en-US"/>
              <a:t>Announcement</a:t>
            </a:r>
          </a:p>
        </p:txBody>
      </p:sp>
      <p:sp>
        <p:nvSpPr>
          <p:cNvPr id="13" name="Content Placeholder 2">
            <a:extLst>
              <a:ext uri="{FF2B5EF4-FFF2-40B4-BE49-F238E27FC236}">
                <a16:creationId xmlns:a16="http://schemas.microsoft.com/office/drawing/2014/main" id="{D1EA77C7-A181-484D-8707-4D5A9B4D5A97}"/>
              </a:ext>
            </a:extLst>
          </p:cNvPr>
          <p:cNvSpPr>
            <a:spLocks noGrp="1"/>
          </p:cNvSpPr>
          <p:nvPr>
            <p:ph idx="1" hasCustomPrompt="1"/>
          </p:nvPr>
        </p:nvSpPr>
        <p:spPr>
          <a:xfrm>
            <a:off x="838200" y="2476901"/>
            <a:ext cx="10515600" cy="2636966"/>
          </a:xfrm>
        </p:spPr>
        <p:txBody>
          <a:bodyPr/>
          <a:lstStyle/>
          <a:p>
            <a:pPr lvl="0"/>
            <a:r>
              <a:rPr lang="en-US"/>
              <a:t>Value prop 1</a:t>
            </a:r>
          </a:p>
          <a:p>
            <a:pPr lvl="0"/>
            <a:r>
              <a:rPr lang="en-US"/>
              <a:t>Value prop 2</a:t>
            </a:r>
          </a:p>
          <a:p>
            <a:pPr lvl="0"/>
            <a:r>
              <a:rPr lang="en-US"/>
              <a:t>Value prop 3</a:t>
            </a:r>
          </a:p>
        </p:txBody>
      </p:sp>
      <p:sp>
        <p:nvSpPr>
          <p:cNvPr id="15" name="Content Placeholder 2">
            <a:extLst>
              <a:ext uri="{FF2B5EF4-FFF2-40B4-BE49-F238E27FC236}">
                <a16:creationId xmlns:a16="http://schemas.microsoft.com/office/drawing/2014/main" id="{50ABA7B6-E505-4F46-AC54-EB852D64446C}"/>
              </a:ext>
            </a:extLst>
          </p:cNvPr>
          <p:cNvSpPr>
            <a:spLocks noGrp="1"/>
          </p:cNvSpPr>
          <p:nvPr>
            <p:ph idx="13" hasCustomPrompt="1"/>
          </p:nvPr>
        </p:nvSpPr>
        <p:spPr>
          <a:xfrm>
            <a:off x="838200" y="5257171"/>
            <a:ext cx="10515600" cy="579149"/>
          </a:xfrm>
        </p:spPr>
        <p:txBody>
          <a:bodyPr/>
          <a:lstStyle>
            <a:lvl1pPr>
              <a:buNone/>
              <a:defRPr>
                <a:solidFill>
                  <a:schemeClr val="accent4">
                    <a:lumMod val="60000"/>
                    <a:lumOff val="40000"/>
                  </a:schemeClr>
                </a:solidFill>
              </a:defRPr>
            </a:lvl1pPr>
          </a:lstStyle>
          <a:p>
            <a:pPr lvl="0"/>
            <a:r>
              <a:rPr lang="en-US"/>
              <a:t>Link</a:t>
            </a:r>
          </a:p>
        </p:txBody>
      </p:sp>
    </p:spTree>
    <p:extLst>
      <p:ext uri="{BB962C8B-B14F-4D97-AF65-F5344CB8AC3E}">
        <p14:creationId xmlns:p14="http://schemas.microsoft.com/office/powerpoint/2010/main" val="3208961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2.08333E-6 2.96296E-6 L 2.08333E-6 0.03842 " pathEditMode="relative" rAng="0" ptsTypes="AA">
                                      <p:cBhvr>
                                        <p:cTn id="9" dur="500" spd="-100000" fill="hold"/>
                                        <p:tgtEl>
                                          <p:spTgt spid="6"/>
                                        </p:tgtEl>
                                        <p:attrNameLst>
                                          <p:attrName>ppt_x</p:attrName>
                                          <p:attrName>ppt_y</p:attrName>
                                        </p:attrNameLst>
                                      </p:cBhvr>
                                      <p:rCtr x="0" y="19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0360926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0226476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2734369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52150690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36076918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3049814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365363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rgbClr val="66666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51365898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1319416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974395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11/10/2020</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0237717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11/10/2020</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021394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2570782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6361299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7943159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7038422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65372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72579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491316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11/10/2020</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14247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11/10/2020</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13562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11/10/2020</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562598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11/10/2020</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65804425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11/10/2020</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2691677774"/>
      </p:ext>
    </p:extLst>
  </p:cSld>
  <p:clrMap bg1="dk1" tx1="lt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11/10/2020</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931873889"/>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5.xml"/><Relationship Id="rId6" Type="http://schemas.openxmlformats.org/officeDocument/2006/relationships/image" Target="../media/image5.jpe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microsoft.com/office/2018/10/relationships/comments" Target="../comments/modernComment_115_3844E06A.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microsoft.com/office/2018/10/relationships/comments" Target="../comments/modernComment_117_831DC2C6.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microsoft.com/office/2018/10/relationships/comments" Target="../comments/modernComment_11E_D48C905E.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microsoft.com/office/2018/10/relationships/comments" Target="../comments/modernComment_11F_C7AD19C8.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5.xml"/><Relationship Id="rId5" Type="http://schemas.openxmlformats.org/officeDocument/2006/relationships/image" Target="../media/image6.png"/><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2" Type="http://schemas.openxmlformats.org/officeDocument/2006/relationships/hyperlink" Target="https://aka.ms/efcoreprovider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aka.ms/efcoreprovider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aka.ms/efcoreprovider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aka.ms/efcoreprovider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aka.ms/efcoreprovider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aka.ms/efcoreprovider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F81361A8-31D3-8143-8F3F-AC906256F3D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ellipse">
            <a:avLst/>
          </a:prstGeom>
          <a:effectLst>
            <a:softEdge rad="112500"/>
          </a:effectLst>
        </p:spPr>
      </p:pic>
      <p:pic>
        <p:nvPicPr>
          <p:cNvPr id="8" name="Graphic 7">
            <a:extLst>
              <a:ext uri="{FF2B5EF4-FFF2-40B4-BE49-F238E27FC236}">
                <a16:creationId xmlns:a16="http://schemas.microsoft.com/office/drawing/2014/main" id="{1EB15B65-641B-B747-9ED0-F09D51A384B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30059">
            <a:off x="8734126" y="3328313"/>
            <a:ext cx="3291797" cy="3012831"/>
          </a:xfrm>
          <a:prstGeom prst="rect">
            <a:avLst/>
          </a:prstGeom>
        </p:spPr>
      </p:pic>
      <p:sp>
        <p:nvSpPr>
          <p:cNvPr id="2" name="Title 1">
            <a:extLst>
              <a:ext uri="{FF2B5EF4-FFF2-40B4-BE49-F238E27FC236}">
                <a16:creationId xmlns:a16="http://schemas.microsoft.com/office/drawing/2014/main" id="{096FE8AF-C54E-8B47-969A-459B511062AA}"/>
              </a:ext>
            </a:extLst>
          </p:cNvPr>
          <p:cNvSpPr>
            <a:spLocks noGrp="1"/>
          </p:cNvSpPr>
          <p:nvPr>
            <p:ph type="title"/>
          </p:nvPr>
        </p:nvSpPr>
        <p:spPr>
          <a:xfrm>
            <a:off x="831850" y="333111"/>
            <a:ext cx="10515600" cy="2852737"/>
          </a:xfrm>
        </p:spPr>
        <p:txBody>
          <a:bodyPr/>
          <a:lstStyle/>
          <a:p>
            <a:r>
              <a:rPr lang="en-US" dirty="0"/>
              <a:t>EF Core 5.0: The Next</a:t>
            </a:r>
            <a:br>
              <a:rPr lang="en-US" dirty="0"/>
            </a:br>
            <a:r>
              <a:rPr lang="en-US" dirty="0"/>
              <a:t>Generation for Data Access</a:t>
            </a:r>
          </a:p>
        </p:txBody>
      </p:sp>
      <p:sp>
        <p:nvSpPr>
          <p:cNvPr id="3" name="Text Placeholder 2">
            <a:extLst>
              <a:ext uri="{FF2B5EF4-FFF2-40B4-BE49-F238E27FC236}">
                <a16:creationId xmlns:a16="http://schemas.microsoft.com/office/drawing/2014/main" id="{0783A175-10B8-0B47-A3ED-FDEB68569CA0}"/>
              </a:ext>
            </a:extLst>
          </p:cNvPr>
          <p:cNvSpPr>
            <a:spLocks noGrp="1"/>
          </p:cNvSpPr>
          <p:nvPr>
            <p:ph type="body" idx="1"/>
          </p:nvPr>
        </p:nvSpPr>
        <p:spPr>
          <a:xfrm>
            <a:off x="1563746" y="4177838"/>
            <a:ext cx="10515600" cy="1500187"/>
          </a:xfrm>
        </p:spPr>
        <p:txBody>
          <a:bodyPr>
            <a:normAutofit lnSpcReduction="10000"/>
          </a:bodyPr>
          <a:lstStyle/>
          <a:p>
            <a:r>
              <a:rPr lang="en-US" dirty="0"/>
              <a:t>  Jeremy Likness (@JeremyLikness)</a:t>
            </a:r>
          </a:p>
          <a:p>
            <a:br>
              <a:rPr lang="en-US" dirty="0"/>
            </a:br>
            <a:br>
              <a:rPr lang="en-US" dirty="0"/>
            </a:br>
            <a:r>
              <a:rPr lang="en-US" dirty="0"/>
              <a:t>  Shay Rojansky (@ShayRojansky)</a:t>
            </a:r>
          </a:p>
        </p:txBody>
      </p:sp>
      <p:pic>
        <p:nvPicPr>
          <p:cNvPr id="2050" name="Picture 2" descr="JeremyLikness">
            <a:extLst>
              <a:ext uri="{FF2B5EF4-FFF2-40B4-BE49-F238E27FC236}">
                <a16:creationId xmlns:a16="http://schemas.microsoft.com/office/drawing/2014/main" id="{437C2438-3A59-45E8-ADDF-0E2A0439D19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2524" y="3902831"/>
            <a:ext cx="982436" cy="982436"/>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2052" name="Picture 4" descr="roji">
            <a:extLst>
              <a:ext uri="{FF2B5EF4-FFF2-40B4-BE49-F238E27FC236}">
                <a16:creationId xmlns:a16="http://schemas.microsoft.com/office/drawing/2014/main" id="{8C83573F-AE7D-4B54-8C9E-0E3C25F6C63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1850" y="4876629"/>
            <a:ext cx="982435" cy="982435"/>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212062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E7171-3F4C-4865-9DAB-0DB557FF37AF}"/>
              </a:ext>
            </a:extLst>
          </p:cNvPr>
          <p:cNvSpPr>
            <a:spLocks noGrp="1"/>
          </p:cNvSpPr>
          <p:nvPr>
            <p:ph type="title"/>
          </p:nvPr>
        </p:nvSpPr>
        <p:spPr/>
        <p:txBody>
          <a:bodyPr/>
          <a:lstStyle/>
          <a:p>
            <a:r>
              <a:rPr lang="en-US" dirty="0"/>
              <a:t>Plain Ole C# Objects (POCO)</a:t>
            </a:r>
          </a:p>
        </p:txBody>
      </p:sp>
      <p:sp>
        <p:nvSpPr>
          <p:cNvPr id="4" name="Content Placeholder 3">
            <a:extLst>
              <a:ext uri="{FF2B5EF4-FFF2-40B4-BE49-F238E27FC236}">
                <a16:creationId xmlns:a16="http://schemas.microsoft.com/office/drawing/2014/main" id="{2497C422-C975-48A2-8C77-038855B355F5}"/>
              </a:ext>
            </a:extLst>
          </p:cNvPr>
          <p:cNvSpPr>
            <a:spLocks noGrp="1"/>
          </p:cNvSpPr>
          <p:nvPr>
            <p:ph idx="1"/>
          </p:nvPr>
        </p:nvSpPr>
        <p:spPr/>
        <p:txBody>
          <a:bodyPr>
            <a:normAutofit lnSpcReduction="10000"/>
          </a:bodyPr>
          <a:lstStyle/>
          <a:p>
            <a:pPr>
              <a:lnSpc>
                <a:spcPct val="120000"/>
              </a:lnSpc>
            </a:pPr>
            <a:r>
              <a:rPr lang="en-US" sz="1200" dirty="0">
                <a:solidFill>
                  <a:srgbClr val="FF0000"/>
                </a:solidFill>
              </a:rPr>
              <a:t>public</a:t>
            </a:r>
            <a:r>
              <a:rPr lang="en-US" sz="1200" dirty="0"/>
              <a:t> </a:t>
            </a:r>
            <a:r>
              <a:rPr lang="en-US" sz="1200" dirty="0">
                <a:solidFill>
                  <a:srgbClr val="FF0000"/>
                </a:solidFill>
              </a:rPr>
              <a:t>class</a:t>
            </a:r>
            <a:r>
              <a:rPr lang="en-US" sz="1200" dirty="0"/>
              <a:t> </a:t>
            </a:r>
            <a:r>
              <a:rPr lang="en-US" sz="1200" dirty="0">
                <a:solidFill>
                  <a:schemeClr val="accent1"/>
                </a:solidFill>
              </a:rPr>
              <a:t>Contact</a:t>
            </a:r>
            <a:br>
              <a:rPr lang="en-US" sz="1200" dirty="0"/>
            </a:br>
            <a:r>
              <a:rPr lang="en-US" sz="1200" dirty="0"/>
              <a:t>{</a:t>
            </a:r>
            <a:br>
              <a:rPr lang="en-US" sz="1200" dirty="0"/>
            </a:br>
            <a:r>
              <a:rPr lang="en-US" sz="1200" dirty="0"/>
              <a:t>    </a:t>
            </a:r>
            <a:r>
              <a:rPr lang="en-US" sz="1200" dirty="0">
                <a:solidFill>
                  <a:srgbClr val="FF0000"/>
                </a:solidFill>
              </a:rPr>
              <a:t>public</a:t>
            </a:r>
            <a:r>
              <a:rPr lang="en-US" sz="1200" dirty="0"/>
              <a:t> </a:t>
            </a:r>
            <a:r>
              <a:rPr lang="en-US" sz="1200" dirty="0">
                <a:solidFill>
                  <a:srgbClr val="FF0000"/>
                </a:solidFill>
              </a:rPr>
              <a:t>int</a:t>
            </a:r>
            <a:r>
              <a:rPr lang="en-US" sz="1200" dirty="0"/>
              <a:t> </a:t>
            </a:r>
            <a:r>
              <a:rPr lang="en-US" sz="1200" dirty="0">
                <a:solidFill>
                  <a:schemeClr val="tx1"/>
                </a:solidFill>
              </a:rPr>
              <a:t>Id</a:t>
            </a:r>
            <a:r>
              <a:rPr lang="en-US" sz="1200" dirty="0"/>
              <a:t> { </a:t>
            </a:r>
            <a:r>
              <a:rPr lang="en-US" sz="1200" dirty="0">
                <a:solidFill>
                  <a:srgbClr val="FF0000"/>
                </a:solidFill>
              </a:rPr>
              <a:t>get</a:t>
            </a:r>
            <a:r>
              <a:rPr lang="en-US" sz="1200" dirty="0"/>
              <a:t>; </a:t>
            </a:r>
            <a:r>
              <a:rPr lang="en-US" sz="1200" dirty="0">
                <a:solidFill>
                  <a:srgbClr val="FF0000"/>
                </a:solidFill>
              </a:rPr>
              <a:t>set</a:t>
            </a:r>
            <a:r>
              <a:rPr lang="en-US" sz="1200" dirty="0"/>
              <a:t>; }</a:t>
            </a:r>
            <a:br>
              <a:rPr lang="en-US" sz="1200" dirty="0"/>
            </a:br>
            <a:br>
              <a:rPr lang="en-US" sz="1200" dirty="0"/>
            </a:br>
            <a:r>
              <a:rPr lang="en-US" sz="1200" dirty="0"/>
              <a:t>    [</a:t>
            </a:r>
            <a:r>
              <a:rPr lang="en-US" sz="1200" dirty="0">
                <a:solidFill>
                  <a:schemeClr val="tx1"/>
                </a:solidFill>
              </a:rPr>
              <a:t>Required</a:t>
            </a:r>
            <a:r>
              <a:rPr lang="en-US" sz="1200" dirty="0"/>
              <a:t>]</a:t>
            </a:r>
            <a:br>
              <a:rPr lang="en-US" sz="1200" dirty="0"/>
            </a:br>
            <a:r>
              <a:rPr lang="en-US" sz="1200" dirty="0"/>
              <a:t>    [</a:t>
            </a:r>
            <a:r>
              <a:rPr lang="en-US" sz="1200" dirty="0" err="1">
                <a:solidFill>
                  <a:schemeClr val="tx1"/>
                </a:solidFill>
              </a:rPr>
              <a:t>StringLength</a:t>
            </a:r>
            <a:r>
              <a:rPr lang="en-US" sz="1200" dirty="0"/>
              <a:t>(</a:t>
            </a:r>
            <a:r>
              <a:rPr lang="en-US" sz="1200" dirty="0">
                <a:solidFill>
                  <a:schemeClr val="accent5"/>
                </a:solidFill>
              </a:rPr>
              <a:t>100</a:t>
            </a:r>
            <a:r>
              <a:rPr lang="en-US" sz="1200" dirty="0"/>
              <a:t>, </a:t>
            </a:r>
            <a:r>
              <a:rPr lang="en-US" sz="1200" dirty="0" err="1">
                <a:solidFill>
                  <a:schemeClr val="tx1"/>
                </a:solidFill>
              </a:rPr>
              <a:t>ErrorMessage</a:t>
            </a:r>
            <a:r>
              <a:rPr lang="en-US" sz="1200" dirty="0"/>
              <a:t> = "First name cannot exceed 100 characters.")]</a:t>
            </a:r>
            <a:br>
              <a:rPr lang="en-US" sz="1200" dirty="0"/>
            </a:br>
            <a:r>
              <a:rPr lang="en-US" sz="1200" dirty="0"/>
              <a:t>    </a:t>
            </a:r>
            <a:r>
              <a:rPr lang="en-US" sz="1200" dirty="0">
                <a:solidFill>
                  <a:srgbClr val="FF0000"/>
                </a:solidFill>
              </a:rPr>
              <a:t>public</a:t>
            </a:r>
            <a:r>
              <a:rPr lang="en-US" sz="1200" dirty="0"/>
              <a:t> </a:t>
            </a:r>
            <a:r>
              <a:rPr lang="en-US" sz="1200" dirty="0">
                <a:solidFill>
                  <a:srgbClr val="FF0000"/>
                </a:solidFill>
              </a:rPr>
              <a:t>string</a:t>
            </a:r>
            <a:r>
              <a:rPr lang="en-US" sz="1200" dirty="0"/>
              <a:t> FirstName { </a:t>
            </a:r>
            <a:r>
              <a:rPr lang="en-US" sz="1200" dirty="0">
                <a:solidFill>
                  <a:srgbClr val="FF0000"/>
                </a:solidFill>
              </a:rPr>
              <a:t>get</a:t>
            </a:r>
            <a:r>
              <a:rPr lang="en-US" sz="1200" dirty="0"/>
              <a:t>; </a:t>
            </a:r>
            <a:r>
              <a:rPr lang="en-US" sz="1200" dirty="0">
                <a:solidFill>
                  <a:srgbClr val="FF0000"/>
                </a:solidFill>
              </a:rPr>
              <a:t>set</a:t>
            </a:r>
            <a:r>
              <a:rPr lang="en-US" sz="1200" dirty="0"/>
              <a:t>; }</a:t>
            </a:r>
          </a:p>
          <a:p>
            <a:pPr>
              <a:lnSpc>
                <a:spcPct val="120000"/>
              </a:lnSpc>
            </a:pPr>
            <a:r>
              <a:rPr lang="en-US" sz="1200" dirty="0"/>
              <a:t>    // other fields etc. etc.</a:t>
            </a:r>
          </a:p>
          <a:p>
            <a:pPr>
              <a:lnSpc>
                <a:spcPct val="120000"/>
              </a:lnSpc>
            </a:pPr>
            <a:r>
              <a:rPr lang="en-US" sz="1200" dirty="0"/>
              <a:t>    [</a:t>
            </a:r>
            <a:r>
              <a:rPr lang="en-US" sz="1200" dirty="0">
                <a:solidFill>
                  <a:schemeClr val="tx1"/>
                </a:solidFill>
              </a:rPr>
              <a:t>Required</a:t>
            </a:r>
            <a:r>
              <a:rPr lang="en-US" sz="1200" dirty="0"/>
              <a:t>] </a:t>
            </a:r>
            <a:br>
              <a:rPr lang="en-US" sz="1200" dirty="0"/>
            </a:br>
            <a:r>
              <a:rPr lang="en-US" sz="1200" dirty="0"/>
              <a:t>    [</a:t>
            </a:r>
            <a:r>
              <a:rPr lang="en-US" sz="1200" dirty="0" err="1">
                <a:solidFill>
                  <a:schemeClr val="tx1"/>
                </a:solidFill>
              </a:rPr>
              <a:t>StringLength</a:t>
            </a:r>
            <a:r>
              <a:rPr lang="en-US" sz="1200" dirty="0"/>
              <a:t>(</a:t>
            </a:r>
            <a:r>
              <a:rPr lang="en-US" sz="1200" dirty="0">
                <a:solidFill>
                  <a:schemeClr val="accent5"/>
                </a:solidFill>
              </a:rPr>
              <a:t>3</a:t>
            </a:r>
            <a:r>
              <a:rPr lang="en-US" sz="1200" dirty="0"/>
              <a:t>, </a:t>
            </a:r>
            <a:r>
              <a:rPr lang="en-US" sz="1200" dirty="0" err="1">
                <a:solidFill>
                  <a:schemeClr val="tx1"/>
                </a:solidFill>
              </a:rPr>
              <a:t>ErrorMessage</a:t>
            </a:r>
            <a:r>
              <a:rPr lang="en-US" sz="1200" dirty="0"/>
              <a:t> = "State abbreviation cannot exceed 3 characters.")]</a:t>
            </a:r>
            <a:br>
              <a:rPr lang="en-US" sz="1200" dirty="0"/>
            </a:br>
            <a:r>
              <a:rPr lang="en-US" sz="1200" dirty="0"/>
              <a:t>    </a:t>
            </a:r>
            <a:r>
              <a:rPr lang="en-US" sz="1200" dirty="0">
                <a:solidFill>
                  <a:srgbClr val="FF0000"/>
                </a:solidFill>
              </a:rPr>
              <a:t>public</a:t>
            </a:r>
            <a:r>
              <a:rPr lang="en-US" sz="1200" dirty="0"/>
              <a:t> </a:t>
            </a:r>
            <a:r>
              <a:rPr lang="en-US" sz="1200" dirty="0">
                <a:solidFill>
                  <a:srgbClr val="FF0000"/>
                </a:solidFill>
              </a:rPr>
              <a:t>string</a:t>
            </a:r>
            <a:r>
              <a:rPr lang="en-US" sz="1200" dirty="0"/>
              <a:t> State { </a:t>
            </a:r>
            <a:r>
              <a:rPr lang="en-US" sz="1200" dirty="0">
                <a:solidFill>
                  <a:srgbClr val="FF0000"/>
                </a:solidFill>
              </a:rPr>
              <a:t>get</a:t>
            </a:r>
            <a:r>
              <a:rPr lang="en-US" sz="1200" dirty="0"/>
              <a:t>; </a:t>
            </a:r>
            <a:r>
              <a:rPr lang="en-US" sz="1200" dirty="0">
                <a:solidFill>
                  <a:srgbClr val="FF0000"/>
                </a:solidFill>
              </a:rPr>
              <a:t>set</a:t>
            </a:r>
            <a:r>
              <a:rPr lang="en-US" sz="1200" dirty="0"/>
              <a:t>; }</a:t>
            </a:r>
          </a:p>
          <a:p>
            <a:pPr>
              <a:lnSpc>
                <a:spcPct val="120000"/>
              </a:lnSpc>
            </a:pPr>
            <a:r>
              <a:rPr lang="en-US" sz="1200" dirty="0"/>
              <a:t>    [</a:t>
            </a:r>
            <a:r>
              <a:rPr lang="en-US" sz="1200" dirty="0">
                <a:solidFill>
                  <a:schemeClr val="tx1"/>
                </a:solidFill>
              </a:rPr>
              <a:t>Required</a:t>
            </a:r>
            <a:r>
              <a:rPr lang="en-US" sz="1200" dirty="0"/>
              <a:t>]</a:t>
            </a:r>
            <a:br>
              <a:rPr lang="en-US" sz="1200" dirty="0"/>
            </a:br>
            <a:r>
              <a:rPr lang="en-US" sz="1200" dirty="0"/>
              <a:t>    [</a:t>
            </a:r>
            <a:r>
              <a:rPr lang="en-US" sz="1200" dirty="0" err="1">
                <a:solidFill>
                  <a:schemeClr val="tx1"/>
                </a:solidFill>
              </a:rPr>
              <a:t>RegularExpression</a:t>
            </a:r>
            <a:r>
              <a:rPr lang="en-US" sz="1200" dirty="0"/>
              <a:t>(@"^\d{5}(?:[-\s]\d{4})?$", </a:t>
            </a:r>
            <a:br>
              <a:rPr lang="en-US" sz="1200" dirty="0"/>
            </a:br>
            <a:r>
              <a:rPr lang="en-US" sz="1200" dirty="0"/>
              <a:t>        </a:t>
            </a:r>
            <a:r>
              <a:rPr lang="en-US" sz="1200" dirty="0" err="1">
                <a:solidFill>
                  <a:schemeClr val="tx1"/>
                </a:solidFill>
              </a:rPr>
              <a:t>ErrorMessage</a:t>
            </a:r>
            <a:r>
              <a:rPr lang="en-US" sz="1200" dirty="0"/>
              <a:t> = "Enter a valid </a:t>
            </a:r>
            <a:r>
              <a:rPr lang="en-US" sz="1200" dirty="0" err="1"/>
              <a:t>zipcode</a:t>
            </a:r>
            <a:r>
              <a:rPr lang="en-US" sz="1200" dirty="0"/>
              <a:t> in 55555 or 55555-5555 format")]</a:t>
            </a:r>
            <a:br>
              <a:rPr lang="en-US" sz="1200" dirty="0"/>
            </a:br>
            <a:r>
              <a:rPr lang="en-US" sz="1200" dirty="0"/>
              <a:t>    </a:t>
            </a:r>
            <a:r>
              <a:rPr lang="en-US" sz="1200" dirty="0">
                <a:solidFill>
                  <a:srgbClr val="FF0000"/>
                </a:solidFill>
              </a:rPr>
              <a:t>public</a:t>
            </a:r>
            <a:r>
              <a:rPr lang="en-US" sz="1200" dirty="0"/>
              <a:t> </a:t>
            </a:r>
            <a:r>
              <a:rPr lang="en-US" sz="1200" dirty="0">
                <a:solidFill>
                  <a:srgbClr val="FF0000"/>
                </a:solidFill>
              </a:rPr>
              <a:t>string</a:t>
            </a:r>
            <a:r>
              <a:rPr lang="en-US" sz="1200" dirty="0"/>
              <a:t> </a:t>
            </a:r>
            <a:r>
              <a:rPr lang="en-US" sz="1200" dirty="0" err="1"/>
              <a:t>ZipCode</a:t>
            </a:r>
            <a:r>
              <a:rPr lang="en-US" sz="1200" dirty="0"/>
              <a:t> { </a:t>
            </a:r>
            <a:r>
              <a:rPr lang="en-US" sz="1200" dirty="0">
                <a:solidFill>
                  <a:srgbClr val="FF0000"/>
                </a:solidFill>
              </a:rPr>
              <a:t>get</a:t>
            </a:r>
            <a:r>
              <a:rPr lang="en-US" sz="1200" dirty="0"/>
              <a:t>; </a:t>
            </a:r>
            <a:r>
              <a:rPr lang="en-US" sz="1200" dirty="0">
                <a:solidFill>
                  <a:srgbClr val="FF0000"/>
                </a:solidFill>
              </a:rPr>
              <a:t>set</a:t>
            </a:r>
            <a:r>
              <a:rPr lang="en-US" sz="1200" dirty="0"/>
              <a:t>; }</a:t>
            </a:r>
          </a:p>
          <a:p>
            <a:pPr>
              <a:lnSpc>
                <a:spcPct val="120000"/>
              </a:lnSpc>
            </a:pPr>
            <a:r>
              <a:rPr lang="en-US" sz="1200" dirty="0"/>
              <a:t>    </a:t>
            </a:r>
            <a:r>
              <a:rPr lang="en-US" sz="1200" dirty="0">
                <a:solidFill>
                  <a:schemeClr val="accent6"/>
                </a:solidFill>
              </a:rPr>
              <a:t>public virtual </a:t>
            </a:r>
            <a:r>
              <a:rPr lang="en-US" sz="1200" dirty="0" err="1">
                <a:solidFill>
                  <a:schemeClr val="accent6"/>
                </a:solidFill>
              </a:rPr>
              <a:t>ICollection</a:t>
            </a:r>
            <a:r>
              <a:rPr lang="en-US" sz="1200" dirty="0">
                <a:solidFill>
                  <a:schemeClr val="accent6"/>
                </a:solidFill>
              </a:rPr>
              <a:t>&lt;Website&gt; Websites { get; set; }</a:t>
            </a:r>
          </a:p>
          <a:p>
            <a:pPr>
              <a:lnSpc>
                <a:spcPct val="120000"/>
              </a:lnSpc>
            </a:pPr>
            <a:r>
              <a:rPr lang="en-US" sz="1200" dirty="0"/>
              <a:t>}</a:t>
            </a:r>
          </a:p>
        </p:txBody>
      </p:sp>
      <p:sp>
        <p:nvSpPr>
          <p:cNvPr id="6" name="Callout: Line 5">
            <a:extLst>
              <a:ext uri="{FF2B5EF4-FFF2-40B4-BE49-F238E27FC236}">
                <a16:creationId xmlns:a16="http://schemas.microsoft.com/office/drawing/2014/main" id="{367CD43C-8AD8-431B-B930-01E4EDE29CE9}"/>
              </a:ext>
            </a:extLst>
          </p:cNvPr>
          <p:cNvSpPr/>
          <p:nvPr/>
        </p:nvSpPr>
        <p:spPr>
          <a:xfrm>
            <a:off x="4071630" y="1486189"/>
            <a:ext cx="1714005" cy="678872"/>
          </a:xfrm>
          <a:prstGeom prst="borderCallout1">
            <a:avLst>
              <a:gd name="adj1" fmla="val 46739"/>
              <a:gd name="adj2" fmla="val 905"/>
              <a:gd name="adj3" fmla="val 111334"/>
              <a:gd name="adj4" fmla="val -981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 is assumed to be primary key</a:t>
            </a:r>
          </a:p>
        </p:txBody>
      </p:sp>
      <p:sp>
        <p:nvSpPr>
          <p:cNvPr id="7" name="Callout: Line 6">
            <a:extLst>
              <a:ext uri="{FF2B5EF4-FFF2-40B4-BE49-F238E27FC236}">
                <a16:creationId xmlns:a16="http://schemas.microsoft.com/office/drawing/2014/main" id="{5FA22427-D715-43DF-A580-0D7318AE6C1B}"/>
              </a:ext>
            </a:extLst>
          </p:cNvPr>
          <p:cNvSpPr/>
          <p:nvPr/>
        </p:nvSpPr>
        <p:spPr>
          <a:xfrm>
            <a:off x="8298699" y="1164479"/>
            <a:ext cx="3655621" cy="2201573"/>
          </a:xfrm>
          <a:prstGeom prst="borderCallout1">
            <a:avLst>
              <a:gd name="adj1" fmla="val 46739"/>
              <a:gd name="adj2" fmla="val 905"/>
              <a:gd name="adj3" fmla="val 124843"/>
              <a:gd name="adj4" fmla="val -15774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annotations are optional. </a:t>
            </a:r>
          </a:p>
          <a:p>
            <a:pPr algn="ctr"/>
            <a:r>
              <a:rPr lang="en-US" dirty="0"/>
              <a:t>When present they provide additional context to the database:</a:t>
            </a:r>
          </a:p>
          <a:p>
            <a:pPr algn="ctr"/>
            <a:r>
              <a:rPr lang="en-US" dirty="0" err="1">
                <a:latin typeface="Consolas" panose="020B0609020204030204" pitchFamily="49" charset="0"/>
              </a:rPr>
              <a:t>nvarchar</a:t>
            </a:r>
            <a:r>
              <a:rPr lang="en-US" dirty="0">
                <a:latin typeface="Consolas" panose="020B0609020204030204" pitchFamily="49" charset="0"/>
              </a:rPr>
              <a:t>(3), not null</a:t>
            </a:r>
          </a:p>
          <a:p>
            <a:pPr algn="ctr"/>
            <a:r>
              <a:rPr lang="en-US" dirty="0"/>
              <a:t>(</a:t>
            </a:r>
            <a:r>
              <a:rPr lang="en-US" dirty="0" err="1"/>
              <a:t>ErrorMessage</a:t>
            </a:r>
            <a:r>
              <a:rPr lang="en-US" dirty="0"/>
              <a:t> is useful for forms but not used by EF)</a:t>
            </a:r>
          </a:p>
        </p:txBody>
      </p:sp>
      <p:sp>
        <p:nvSpPr>
          <p:cNvPr id="8" name="Callout: Line 7">
            <a:extLst>
              <a:ext uri="{FF2B5EF4-FFF2-40B4-BE49-F238E27FC236}">
                <a16:creationId xmlns:a16="http://schemas.microsoft.com/office/drawing/2014/main" id="{AE7B8CB8-84BD-4720-94BB-F63646350DF1}"/>
              </a:ext>
            </a:extLst>
          </p:cNvPr>
          <p:cNvSpPr/>
          <p:nvPr/>
        </p:nvSpPr>
        <p:spPr>
          <a:xfrm>
            <a:off x="6778831" y="5633028"/>
            <a:ext cx="3117273" cy="678872"/>
          </a:xfrm>
          <a:prstGeom prst="borderCallout1">
            <a:avLst>
              <a:gd name="adj1" fmla="val 47926"/>
              <a:gd name="adj2" fmla="val -387"/>
              <a:gd name="adj3" fmla="val 14828"/>
              <a:gd name="adj4" fmla="val -5224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Navigation. Sets up relationships / “foreign keys”</a:t>
            </a:r>
          </a:p>
        </p:txBody>
      </p:sp>
    </p:spTree>
    <p:extLst>
      <p:ext uri="{BB962C8B-B14F-4D97-AF65-F5344CB8AC3E}">
        <p14:creationId xmlns:p14="http://schemas.microsoft.com/office/powerpoint/2010/main" val="94403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xit" presetSubtype="0" fill="hold" grpId="1" nodeType="withEffect">
                                  <p:stCondLst>
                                    <p:cond delay="0"/>
                                  </p:stCondLst>
                                  <p:childTnLst>
                                    <p:animEffect transition="out" filter="fade">
                                      <p:cBhvr>
                                        <p:cTn id="14" dur="500"/>
                                        <p:tgtEl>
                                          <p:spTgt spid="6"/>
                                        </p:tgtEl>
                                      </p:cBhvr>
                                    </p:animEffect>
                                    <p:set>
                                      <p:cBhvr>
                                        <p:cTn id="15" dur="1" fill="hold">
                                          <p:stCondLst>
                                            <p:cond delay="499"/>
                                          </p:stCondLst>
                                        </p:cTn>
                                        <p:tgtEl>
                                          <p:spTgt spid="6"/>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4" end="4"/>
                                            </p:txEl>
                                          </p:spTgt>
                                        </p:tgtEl>
                                        <p:attrNameLst>
                                          <p:attrName>style.visibility</p:attrName>
                                        </p:attrNameLst>
                                      </p:cBhvr>
                                      <p:to>
                                        <p:strVal val="visible"/>
                                      </p:to>
                                    </p:set>
                                    <p:animEffect transition="in" filter="fade">
                                      <p:cBhvr>
                                        <p:cTn id="20" dur="500"/>
                                        <p:tgtEl>
                                          <p:spTgt spid="4">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xit" presetSubtype="0" fill="hold" grpId="1" nodeType="withEffect">
                                  <p:stCondLst>
                                    <p:cond delay="0"/>
                                  </p:stCondLst>
                                  <p:childTnLst>
                                    <p:animEffect transition="out" filter="fade">
                                      <p:cBhvr>
                                        <p:cTn id="27" dur="500"/>
                                        <p:tgtEl>
                                          <p:spTgt spid="7"/>
                                        </p:tgtEl>
                                      </p:cBhvr>
                                    </p:animEffect>
                                    <p:set>
                                      <p:cBhvr>
                                        <p:cTn id="28"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Lst>
  </p:timing>
  <p:extLst>
    <p:ext uri="{6950BFC3-D8DA-4A85-94F7-54DA5524770B}">
      <p188:commentRel xmlns:p188="http://schemas.microsoft.com/office/powerpoint/2018/8/main" r:id="rId2"/>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0BF8D-7728-4B96-BA7D-9C43DC4B9AD3}"/>
              </a:ext>
            </a:extLst>
          </p:cNvPr>
          <p:cNvSpPr>
            <a:spLocks noGrp="1"/>
          </p:cNvSpPr>
          <p:nvPr>
            <p:ph type="title"/>
          </p:nvPr>
        </p:nvSpPr>
        <p:spPr/>
        <p:txBody>
          <a:bodyPr/>
          <a:lstStyle/>
          <a:p>
            <a:r>
              <a:rPr lang="en-US" dirty="0"/>
              <a:t>Data Context: The Interface to Data</a:t>
            </a:r>
          </a:p>
        </p:txBody>
      </p:sp>
      <p:sp>
        <p:nvSpPr>
          <p:cNvPr id="3" name="Content Placeholder 2">
            <a:extLst>
              <a:ext uri="{FF2B5EF4-FFF2-40B4-BE49-F238E27FC236}">
                <a16:creationId xmlns:a16="http://schemas.microsoft.com/office/drawing/2014/main" id="{593E2BC3-36E6-4586-992E-51D470A7BEB5}"/>
              </a:ext>
            </a:extLst>
          </p:cNvPr>
          <p:cNvSpPr>
            <a:spLocks noGrp="1"/>
          </p:cNvSpPr>
          <p:nvPr>
            <p:ph idx="1"/>
          </p:nvPr>
        </p:nvSpPr>
        <p:spPr/>
        <p:txBody>
          <a:bodyPr>
            <a:normAutofit fontScale="47500" lnSpcReduction="20000"/>
          </a:bodyPr>
          <a:lstStyle/>
          <a:p>
            <a:pPr>
              <a:lnSpc>
                <a:spcPct val="120000"/>
              </a:lnSpc>
            </a:pPr>
            <a:r>
              <a:rPr lang="en-US" dirty="0">
                <a:solidFill>
                  <a:srgbClr val="FF0000"/>
                </a:solidFill>
              </a:rPr>
              <a:t>public</a:t>
            </a:r>
            <a:r>
              <a:rPr lang="en-US" dirty="0"/>
              <a:t> </a:t>
            </a:r>
            <a:r>
              <a:rPr lang="en-US" dirty="0">
                <a:solidFill>
                  <a:srgbClr val="FF0000"/>
                </a:solidFill>
              </a:rPr>
              <a:t>class</a:t>
            </a:r>
            <a:r>
              <a:rPr lang="en-US" dirty="0"/>
              <a:t> </a:t>
            </a:r>
            <a:r>
              <a:rPr lang="en-US" dirty="0" err="1">
                <a:solidFill>
                  <a:schemeClr val="tx1"/>
                </a:solidFill>
              </a:rPr>
              <a:t>ContactContext</a:t>
            </a:r>
            <a:r>
              <a:rPr lang="en-US" dirty="0"/>
              <a:t> : </a:t>
            </a:r>
            <a:r>
              <a:rPr lang="en-US" dirty="0" err="1">
                <a:solidFill>
                  <a:schemeClr val="tx1"/>
                </a:solidFill>
              </a:rPr>
              <a:t>DbContext</a:t>
            </a:r>
            <a:br>
              <a:rPr lang="en-US" dirty="0"/>
            </a:br>
            <a:r>
              <a:rPr lang="en-US" dirty="0"/>
              <a:t>{</a:t>
            </a:r>
            <a:br>
              <a:rPr lang="en-US" dirty="0"/>
            </a:br>
            <a:r>
              <a:rPr lang="en-US" dirty="0"/>
              <a:t>    </a:t>
            </a:r>
            <a:r>
              <a:rPr lang="en-US" dirty="0">
                <a:solidFill>
                  <a:srgbClr val="FF0000"/>
                </a:solidFill>
              </a:rPr>
              <a:t>public</a:t>
            </a:r>
            <a:r>
              <a:rPr lang="en-US" dirty="0"/>
              <a:t> </a:t>
            </a:r>
            <a:r>
              <a:rPr lang="en-US" dirty="0">
                <a:solidFill>
                  <a:srgbClr val="FF0000"/>
                </a:solidFill>
              </a:rPr>
              <a:t>static </a:t>
            </a:r>
            <a:r>
              <a:rPr lang="en-US" dirty="0" err="1">
                <a:solidFill>
                  <a:srgbClr val="FF0000"/>
                </a:solidFill>
              </a:rPr>
              <a:t>readonly</a:t>
            </a:r>
            <a:r>
              <a:rPr lang="en-US" dirty="0">
                <a:solidFill>
                  <a:srgbClr val="FF0000"/>
                </a:solidFill>
              </a:rPr>
              <a:t> string</a:t>
            </a:r>
            <a:r>
              <a:rPr lang="en-US" dirty="0"/>
              <a:t> </a:t>
            </a:r>
            <a:r>
              <a:rPr lang="en-US" dirty="0" err="1"/>
              <a:t>RowVersion</a:t>
            </a:r>
            <a:r>
              <a:rPr lang="en-US" dirty="0"/>
              <a:t> = </a:t>
            </a:r>
            <a:r>
              <a:rPr lang="en-US" dirty="0" err="1">
                <a:solidFill>
                  <a:srgbClr val="FF0000"/>
                </a:solidFill>
              </a:rPr>
              <a:t>nameof</a:t>
            </a:r>
            <a:r>
              <a:rPr lang="en-US" dirty="0"/>
              <a:t>(</a:t>
            </a:r>
            <a:r>
              <a:rPr lang="en-US" dirty="0" err="1"/>
              <a:t>RowVersion</a:t>
            </a:r>
            <a:r>
              <a:rPr lang="en-US" dirty="0"/>
              <a:t>);</a:t>
            </a:r>
            <a:br>
              <a:rPr lang="en-US" dirty="0"/>
            </a:br>
            <a:r>
              <a:rPr lang="en-US" dirty="0"/>
              <a:t>    </a:t>
            </a:r>
            <a:r>
              <a:rPr lang="en-US" dirty="0">
                <a:solidFill>
                  <a:srgbClr val="FF0000"/>
                </a:solidFill>
              </a:rPr>
              <a:t>public static </a:t>
            </a:r>
            <a:r>
              <a:rPr lang="en-US" dirty="0" err="1">
                <a:solidFill>
                  <a:srgbClr val="FF0000"/>
                </a:solidFill>
              </a:rPr>
              <a:t>readonly</a:t>
            </a:r>
            <a:r>
              <a:rPr lang="en-US" dirty="0">
                <a:solidFill>
                  <a:srgbClr val="FF0000"/>
                </a:solidFill>
              </a:rPr>
              <a:t> string</a:t>
            </a:r>
            <a:r>
              <a:rPr lang="en-US" dirty="0"/>
              <a:t> </a:t>
            </a:r>
            <a:r>
              <a:rPr lang="en-US" dirty="0" err="1"/>
              <a:t>ContactsDb</a:t>
            </a:r>
            <a:r>
              <a:rPr lang="en-US" dirty="0"/>
              <a:t> = </a:t>
            </a:r>
            <a:r>
              <a:rPr lang="en-US" dirty="0" err="1">
                <a:solidFill>
                  <a:srgbClr val="FF0000"/>
                </a:solidFill>
              </a:rPr>
              <a:t>nameof</a:t>
            </a:r>
            <a:r>
              <a:rPr lang="en-US" dirty="0"/>
              <a:t>(</a:t>
            </a:r>
            <a:r>
              <a:rPr lang="en-US" dirty="0" err="1"/>
              <a:t>ContactsDb</a:t>
            </a:r>
            <a:r>
              <a:rPr lang="en-US" dirty="0"/>
              <a:t>).</a:t>
            </a:r>
            <a:r>
              <a:rPr lang="en-US" dirty="0" err="1"/>
              <a:t>ToLower</a:t>
            </a:r>
            <a:r>
              <a:rPr lang="en-US" dirty="0"/>
              <a:t>();</a:t>
            </a:r>
            <a:br>
              <a:rPr lang="en-US" dirty="0"/>
            </a:br>
            <a:br>
              <a:rPr lang="en-US" dirty="0"/>
            </a:br>
            <a:r>
              <a:rPr lang="en-US" dirty="0"/>
              <a:t>    </a:t>
            </a:r>
            <a:r>
              <a:rPr lang="en-US" dirty="0">
                <a:solidFill>
                  <a:srgbClr val="FF0000"/>
                </a:solidFill>
              </a:rPr>
              <a:t>public</a:t>
            </a:r>
            <a:r>
              <a:rPr lang="en-US" dirty="0"/>
              <a:t> </a:t>
            </a:r>
            <a:r>
              <a:rPr lang="en-US" dirty="0" err="1">
                <a:solidFill>
                  <a:schemeClr val="tx1"/>
                </a:solidFill>
              </a:rPr>
              <a:t>ContactContext</a:t>
            </a:r>
            <a:r>
              <a:rPr lang="en-US" dirty="0"/>
              <a:t>(</a:t>
            </a:r>
            <a:r>
              <a:rPr lang="en-US" dirty="0" err="1">
                <a:solidFill>
                  <a:schemeClr val="tx1"/>
                </a:solidFill>
              </a:rPr>
              <a:t>DbContextOptions</a:t>
            </a:r>
            <a:r>
              <a:rPr lang="en-US" dirty="0"/>
              <a:t>&lt;</a:t>
            </a:r>
            <a:r>
              <a:rPr lang="en-US" dirty="0" err="1">
                <a:solidFill>
                  <a:schemeClr val="tx1"/>
                </a:solidFill>
              </a:rPr>
              <a:t>ContactContext</a:t>
            </a:r>
            <a:r>
              <a:rPr lang="en-US" dirty="0"/>
              <a:t>&gt; options) </a:t>
            </a:r>
            <a:br>
              <a:rPr lang="en-US" dirty="0"/>
            </a:br>
            <a:r>
              <a:rPr lang="en-US" dirty="0"/>
              <a:t>        : </a:t>
            </a:r>
            <a:r>
              <a:rPr lang="en-US" dirty="0">
                <a:solidFill>
                  <a:srgbClr val="FF0000"/>
                </a:solidFill>
              </a:rPr>
              <a:t>base</a:t>
            </a:r>
            <a:r>
              <a:rPr lang="en-US" dirty="0"/>
              <a:t>(options) { }</a:t>
            </a:r>
          </a:p>
          <a:p>
            <a:pPr>
              <a:lnSpc>
                <a:spcPct val="120000"/>
              </a:lnSpc>
            </a:pPr>
            <a:r>
              <a:rPr lang="en-US" dirty="0"/>
              <a:t>    </a:t>
            </a:r>
            <a:r>
              <a:rPr lang="en-US" dirty="0">
                <a:solidFill>
                  <a:srgbClr val="FF0000"/>
                </a:solidFill>
              </a:rPr>
              <a:t>public</a:t>
            </a:r>
            <a:r>
              <a:rPr lang="en-US" dirty="0"/>
              <a:t> </a:t>
            </a:r>
            <a:r>
              <a:rPr lang="en-US" dirty="0" err="1">
                <a:solidFill>
                  <a:schemeClr val="tx1"/>
                </a:solidFill>
              </a:rPr>
              <a:t>DbSet</a:t>
            </a:r>
            <a:r>
              <a:rPr lang="en-US" dirty="0"/>
              <a:t>&lt;</a:t>
            </a:r>
            <a:r>
              <a:rPr lang="en-US" dirty="0">
                <a:solidFill>
                  <a:schemeClr val="tx1"/>
                </a:solidFill>
              </a:rPr>
              <a:t>Contact</a:t>
            </a:r>
            <a:r>
              <a:rPr lang="en-US" dirty="0"/>
              <a:t>&gt; Contacts { </a:t>
            </a:r>
            <a:r>
              <a:rPr lang="en-US" dirty="0">
                <a:solidFill>
                  <a:srgbClr val="FF0000"/>
                </a:solidFill>
              </a:rPr>
              <a:t>get</a:t>
            </a:r>
            <a:r>
              <a:rPr lang="en-US" dirty="0"/>
              <a:t>; </a:t>
            </a:r>
            <a:r>
              <a:rPr lang="en-US" dirty="0">
                <a:solidFill>
                  <a:srgbClr val="FF0000"/>
                </a:solidFill>
              </a:rPr>
              <a:t>set</a:t>
            </a:r>
            <a:r>
              <a:rPr lang="en-US" dirty="0"/>
              <a:t>; }</a:t>
            </a:r>
            <a:br>
              <a:rPr lang="en-US" dirty="0"/>
            </a:br>
            <a:br>
              <a:rPr lang="en-US" dirty="0"/>
            </a:br>
            <a:r>
              <a:rPr lang="en-US" dirty="0"/>
              <a:t>    </a:t>
            </a:r>
            <a:r>
              <a:rPr lang="en-US" dirty="0">
                <a:solidFill>
                  <a:srgbClr val="FF0000"/>
                </a:solidFill>
              </a:rPr>
              <a:t>protected override void</a:t>
            </a:r>
            <a:r>
              <a:rPr lang="en-US" dirty="0"/>
              <a:t> </a:t>
            </a:r>
            <a:r>
              <a:rPr lang="en-US" dirty="0" err="1">
                <a:solidFill>
                  <a:schemeClr val="tx1"/>
                </a:solidFill>
              </a:rPr>
              <a:t>OnModelCreating</a:t>
            </a:r>
            <a:r>
              <a:rPr lang="en-US" dirty="0"/>
              <a:t>(</a:t>
            </a:r>
            <a:r>
              <a:rPr lang="en-US" dirty="0" err="1">
                <a:solidFill>
                  <a:schemeClr val="tx1"/>
                </a:solidFill>
              </a:rPr>
              <a:t>ModelBuilder</a:t>
            </a:r>
            <a:r>
              <a:rPr lang="en-US" dirty="0"/>
              <a:t> </a:t>
            </a:r>
            <a:r>
              <a:rPr lang="en-US" dirty="0" err="1"/>
              <a:t>modelBuilder</a:t>
            </a:r>
            <a:r>
              <a:rPr lang="en-US" dirty="0"/>
              <a:t>)</a:t>
            </a:r>
            <a:br>
              <a:rPr lang="en-US" dirty="0"/>
            </a:br>
            <a:r>
              <a:rPr lang="en-US" dirty="0"/>
              <a:t>    {</a:t>
            </a:r>
            <a:br>
              <a:rPr lang="en-US" dirty="0"/>
            </a:br>
            <a:r>
              <a:rPr lang="en-US" dirty="0"/>
              <a:t>        </a:t>
            </a:r>
            <a:r>
              <a:rPr lang="en-US" dirty="0" err="1"/>
              <a:t>modelBuilder.</a:t>
            </a:r>
            <a:r>
              <a:rPr lang="en-US" dirty="0" err="1">
                <a:solidFill>
                  <a:schemeClr val="tx1"/>
                </a:solidFill>
              </a:rPr>
              <a:t>Entity</a:t>
            </a:r>
            <a:r>
              <a:rPr lang="en-US" dirty="0"/>
              <a:t>&lt;</a:t>
            </a:r>
            <a:r>
              <a:rPr lang="en-US" dirty="0">
                <a:solidFill>
                  <a:schemeClr val="tx1"/>
                </a:solidFill>
              </a:rPr>
              <a:t>Contact</a:t>
            </a:r>
            <a:r>
              <a:rPr lang="en-US" dirty="0"/>
              <a:t>&gt;()</a:t>
            </a:r>
            <a:br>
              <a:rPr lang="en-US" dirty="0"/>
            </a:br>
            <a:r>
              <a:rPr lang="en-US" dirty="0"/>
              <a:t>            .</a:t>
            </a:r>
            <a:r>
              <a:rPr lang="en-US" dirty="0">
                <a:solidFill>
                  <a:schemeClr val="tx1"/>
                </a:solidFill>
              </a:rPr>
              <a:t>Property</a:t>
            </a:r>
            <a:r>
              <a:rPr lang="en-US" dirty="0"/>
              <a:t>&lt;</a:t>
            </a:r>
            <a:r>
              <a:rPr lang="en-US" dirty="0">
                <a:solidFill>
                  <a:srgbClr val="FF0000"/>
                </a:solidFill>
              </a:rPr>
              <a:t>byte</a:t>
            </a:r>
            <a:r>
              <a:rPr lang="en-US" dirty="0"/>
              <a:t>[]&gt;(</a:t>
            </a:r>
            <a:r>
              <a:rPr lang="en-US" dirty="0" err="1"/>
              <a:t>RowVersion</a:t>
            </a:r>
            <a:r>
              <a:rPr lang="en-US" dirty="0"/>
              <a:t>)</a:t>
            </a:r>
            <a:br>
              <a:rPr lang="en-US" dirty="0"/>
            </a:br>
            <a:r>
              <a:rPr lang="en-US" dirty="0"/>
              <a:t>            .</a:t>
            </a:r>
            <a:r>
              <a:rPr lang="en-US" dirty="0" err="1">
                <a:solidFill>
                  <a:schemeClr val="tx1"/>
                </a:solidFill>
              </a:rPr>
              <a:t>IsRowVersion</a:t>
            </a:r>
            <a:r>
              <a:rPr lang="en-US" dirty="0"/>
              <a:t>();</a:t>
            </a:r>
            <a:br>
              <a:rPr lang="en-US" dirty="0"/>
            </a:br>
            <a:br>
              <a:rPr lang="en-US" dirty="0"/>
            </a:br>
            <a:r>
              <a:rPr lang="en-US" dirty="0"/>
              <a:t>        </a:t>
            </a:r>
            <a:r>
              <a:rPr lang="en-US" dirty="0" err="1">
                <a:solidFill>
                  <a:srgbClr val="FF0000"/>
                </a:solidFill>
              </a:rPr>
              <a:t>base</a:t>
            </a:r>
            <a:r>
              <a:rPr lang="en-US" dirty="0" err="1"/>
              <a:t>.</a:t>
            </a:r>
            <a:r>
              <a:rPr lang="en-US" dirty="0" err="1">
                <a:solidFill>
                  <a:schemeClr val="tx1"/>
                </a:solidFill>
              </a:rPr>
              <a:t>OnModelCreating</a:t>
            </a:r>
            <a:r>
              <a:rPr lang="en-US" dirty="0"/>
              <a:t>(</a:t>
            </a:r>
            <a:r>
              <a:rPr lang="en-US" dirty="0" err="1"/>
              <a:t>modelBuilder</a:t>
            </a:r>
            <a:r>
              <a:rPr lang="en-US" dirty="0"/>
              <a:t>);</a:t>
            </a:r>
            <a:br>
              <a:rPr lang="en-US" dirty="0"/>
            </a:br>
            <a:r>
              <a:rPr lang="en-US" dirty="0"/>
              <a:t>    }</a:t>
            </a:r>
          </a:p>
          <a:p>
            <a:pPr>
              <a:lnSpc>
                <a:spcPct val="120000"/>
              </a:lnSpc>
            </a:pPr>
            <a:r>
              <a:rPr lang="en-US" dirty="0"/>
              <a:t>}</a:t>
            </a:r>
          </a:p>
        </p:txBody>
      </p:sp>
      <p:sp>
        <p:nvSpPr>
          <p:cNvPr id="4" name="Callout: Line 3">
            <a:extLst>
              <a:ext uri="{FF2B5EF4-FFF2-40B4-BE49-F238E27FC236}">
                <a16:creationId xmlns:a16="http://schemas.microsoft.com/office/drawing/2014/main" id="{C867EDDA-B2BD-4D40-8F9E-6792B84A4E5C}"/>
              </a:ext>
            </a:extLst>
          </p:cNvPr>
          <p:cNvSpPr/>
          <p:nvPr/>
        </p:nvSpPr>
        <p:spPr>
          <a:xfrm>
            <a:off x="6202086" y="1281583"/>
            <a:ext cx="1714005" cy="678872"/>
          </a:xfrm>
          <a:prstGeom prst="borderCallout1">
            <a:avLst>
              <a:gd name="adj1" fmla="val 46739"/>
              <a:gd name="adj2" fmla="val 905"/>
              <a:gd name="adj3" fmla="val 100838"/>
              <a:gd name="adj4" fmla="val -9999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Where all the fun happens</a:t>
            </a:r>
          </a:p>
        </p:txBody>
      </p:sp>
      <p:sp>
        <p:nvSpPr>
          <p:cNvPr id="5" name="Callout: Line 4">
            <a:extLst>
              <a:ext uri="{FF2B5EF4-FFF2-40B4-BE49-F238E27FC236}">
                <a16:creationId xmlns:a16="http://schemas.microsoft.com/office/drawing/2014/main" id="{3F7C233A-57B0-4F78-8AEB-08AB3246B955}"/>
              </a:ext>
            </a:extLst>
          </p:cNvPr>
          <p:cNvSpPr/>
          <p:nvPr/>
        </p:nvSpPr>
        <p:spPr>
          <a:xfrm>
            <a:off x="8038605" y="3429000"/>
            <a:ext cx="1714005" cy="678872"/>
          </a:xfrm>
          <a:prstGeom prst="borderCallout1">
            <a:avLst>
              <a:gd name="adj1" fmla="val 46739"/>
              <a:gd name="adj2" fmla="val 905"/>
              <a:gd name="adj3" fmla="val -51931"/>
              <a:gd name="adj4" fmla="val -706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Runtime configuration</a:t>
            </a:r>
          </a:p>
        </p:txBody>
      </p:sp>
      <p:sp>
        <p:nvSpPr>
          <p:cNvPr id="6" name="Callout: Line 5">
            <a:extLst>
              <a:ext uri="{FF2B5EF4-FFF2-40B4-BE49-F238E27FC236}">
                <a16:creationId xmlns:a16="http://schemas.microsoft.com/office/drawing/2014/main" id="{788F2180-D162-4CCF-92DC-D5CC3BB81DCF}"/>
              </a:ext>
            </a:extLst>
          </p:cNvPr>
          <p:cNvSpPr/>
          <p:nvPr/>
        </p:nvSpPr>
        <p:spPr>
          <a:xfrm>
            <a:off x="7627324" y="4331562"/>
            <a:ext cx="1714005" cy="678872"/>
          </a:xfrm>
          <a:prstGeom prst="borderCallout1">
            <a:avLst>
              <a:gd name="adj1" fmla="val 46739"/>
              <a:gd name="adj2" fmla="val 905"/>
              <a:gd name="adj3" fmla="val -106742"/>
              <a:gd name="adj4" fmla="val -26304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 “table” in the database</a:t>
            </a:r>
          </a:p>
        </p:txBody>
      </p:sp>
      <p:sp>
        <p:nvSpPr>
          <p:cNvPr id="7" name="Callout: Line 6">
            <a:extLst>
              <a:ext uri="{FF2B5EF4-FFF2-40B4-BE49-F238E27FC236}">
                <a16:creationId xmlns:a16="http://schemas.microsoft.com/office/drawing/2014/main" id="{5E51A5A5-660D-431E-8BB8-6E29FC0BED91}"/>
              </a:ext>
            </a:extLst>
          </p:cNvPr>
          <p:cNvSpPr/>
          <p:nvPr/>
        </p:nvSpPr>
        <p:spPr>
          <a:xfrm>
            <a:off x="5951123" y="5349475"/>
            <a:ext cx="1714005" cy="678872"/>
          </a:xfrm>
          <a:prstGeom prst="borderCallout1">
            <a:avLst>
              <a:gd name="adj1" fmla="val 1841"/>
              <a:gd name="adj2" fmla="val 50097"/>
              <a:gd name="adj3" fmla="val -201494"/>
              <a:gd name="adj4" fmla="val 4469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Fluent mapping</a:t>
            </a:r>
          </a:p>
        </p:txBody>
      </p:sp>
      <p:sp>
        <p:nvSpPr>
          <p:cNvPr id="8" name="Callout: Line 7">
            <a:extLst>
              <a:ext uri="{FF2B5EF4-FFF2-40B4-BE49-F238E27FC236}">
                <a16:creationId xmlns:a16="http://schemas.microsoft.com/office/drawing/2014/main" id="{754A4C75-843E-4C87-82F1-7188F8BB40DE}"/>
              </a:ext>
            </a:extLst>
          </p:cNvPr>
          <p:cNvSpPr/>
          <p:nvPr/>
        </p:nvSpPr>
        <p:spPr>
          <a:xfrm>
            <a:off x="3124399" y="5688911"/>
            <a:ext cx="1995054" cy="678872"/>
          </a:xfrm>
          <a:prstGeom prst="borderCallout1">
            <a:avLst>
              <a:gd name="adj1" fmla="val 675"/>
              <a:gd name="adj2" fmla="val 55667"/>
              <a:gd name="adj3" fmla="val -157354"/>
              <a:gd name="adj4" fmla="val 515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“Shadow Property”</a:t>
            </a:r>
          </a:p>
        </p:txBody>
      </p:sp>
      <p:sp>
        <p:nvSpPr>
          <p:cNvPr id="9" name="Callout: Line 8">
            <a:extLst>
              <a:ext uri="{FF2B5EF4-FFF2-40B4-BE49-F238E27FC236}">
                <a16:creationId xmlns:a16="http://schemas.microsoft.com/office/drawing/2014/main" id="{FEE7F5D3-A619-4667-81B8-A54EE53B075F}"/>
              </a:ext>
            </a:extLst>
          </p:cNvPr>
          <p:cNvSpPr/>
          <p:nvPr/>
        </p:nvSpPr>
        <p:spPr>
          <a:xfrm>
            <a:off x="578724" y="5967981"/>
            <a:ext cx="1714005" cy="678872"/>
          </a:xfrm>
          <a:prstGeom prst="borderCallout1">
            <a:avLst>
              <a:gd name="adj1" fmla="val 92"/>
              <a:gd name="adj2" fmla="val 52868"/>
              <a:gd name="adj3" fmla="val -171108"/>
              <a:gd name="adj4" fmla="val 11313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Concurrency</a:t>
            </a:r>
          </a:p>
        </p:txBody>
      </p:sp>
    </p:spTree>
    <p:extLst>
      <p:ext uri="{BB962C8B-B14F-4D97-AF65-F5344CB8AC3E}">
        <p14:creationId xmlns:p14="http://schemas.microsoft.com/office/powerpoint/2010/main" val="2199765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xit" presetSubtype="0" fill="hold" grpId="1" nodeType="with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10" presetClass="exit" presetSubtype="0" fill="hold" grpId="1"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par>
                                <p:cTn id="29" presetID="10" presetClass="exit" presetSubtype="0" fill="hold" grpId="1" nodeType="withEffect">
                                  <p:stCondLst>
                                    <p:cond delay="0"/>
                                  </p:stCondLst>
                                  <p:childTnLst>
                                    <p:animEffect transition="out" filter="fade">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par>
                                <p:cTn id="37" presetID="10" presetClass="exit" presetSubtype="0" fill="hold" grpId="1" nodeType="withEffect">
                                  <p:stCondLst>
                                    <p:cond delay="0"/>
                                  </p:stCondLst>
                                  <p:childTnLst>
                                    <p:animEffect transition="out" filter="fade">
                                      <p:cBhvr>
                                        <p:cTn id="38" dur="500"/>
                                        <p:tgtEl>
                                          <p:spTgt spid="7"/>
                                        </p:tgtEl>
                                      </p:cBhvr>
                                    </p:animEffect>
                                    <p:set>
                                      <p:cBhvr>
                                        <p:cTn id="39" dur="1" fill="hold">
                                          <p:stCondLst>
                                            <p:cond delay="499"/>
                                          </p:stCondLst>
                                        </p:cTn>
                                        <p:tgtEl>
                                          <p:spTgt spid="7"/>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500"/>
                                        <p:tgtEl>
                                          <p:spTgt spid="9"/>
                                        </p:tgtEl>
                                      </p:cBhvr>
                                    </p:animEffect>
                                  </p:childTnLst>
                                </p:cTn>
                              </p:par>
                              <p:par>
                                <p:cTn id="45" presetID="10" presetClass="exit" presetSubtype="0" fill="hold" grpId="1" nodeType="withEffect">
                                  <p:stCondLst>
                                    <p:cond delay="0"/>
                                  </p:stCondLst>
                                  <p:childTnLst>
                                    <p:animEffect transition="out" filter="fade">
                                      <p:cBhvr>
                                        <p:cTn id="46" dur="500"/>
                                        <p:tgtEl>
                                          <p:spTgt spid="8"/>
                                        </p:tgtEl>
                                      </p:cBhvr>
                                    </p:animEffect>
                                    <p:set>
                                      <p:cBhvr>
                                        <p:cTn id="4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P spid="8" grpId="1" animBg="1"/>
      <p:bldP spid="9" grpId="0" animBg="1"/>
    </p:bldLst>
  </p:timing>
  <p:extLst>
    <p:ext uri="{6950BFC3-D8DA-4A85-94F7-54DA5524770B}">
      <p188:commentRel xmlns:p188="http://schemas.microsoft.com/office/powerpoint/2018/8/main" r:id="rId2"/>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5154C-878A-4AB9-A4D3-ECBFA2416C4B}"/>
              </a:ext>
            </a:extLst>
          </p:cNvPr>
          <p:cNvSpPr>
            <a:spLocks noGrp="1"/>
          </p:cNvSpPr>
          <p:nvPr>
            <p:ph type="title"/>
          </p:nvPr>
        </p:nvSpPr>
        <p:spPr/>
        <p:txBody>
          <a:bodyPr/>
          <a:lstStyle/>
          <a:p>
            <a:r>
              <a:rPr lang="en-US" dirty="0"/>
              <a:t>Configure the </a:t>
            </a:r>
            <a:r>
              <a:rPr lang="en-US" dirty="0" err="1"/>
              <a:t>DbContext</a:t>
            </a:r>
            <a:endParaRPr lang="en-US" dirty="0"/>
          </a:p>
        </p:txBody>
      </p:sp>
      <p:sp>
        <p:nvSpPr>
          <p:cNvPr id="3" name="Content Placeholder 2">
            <a:extLst>
              <a:ext uri="{FF2B5EF4-FFF2-40B4-BE49-F238E27FC236}">
                <a16:creationId xmlns:a16="http://schemas.microsoft.com/office/drawing/2014/main" id="{1EB14823-E15C-40DC-8EEA-94D7FB844329}"/>
              </a:ext>
            </a:extLst>
          </p:cNvPr>
          <p:cNvSpPr>
            <a:spLocks noGrp="1"/>
          </p:cNvSpPr>
          <p:nvPr>
            <p:ph idx="1"/>
          </p:nvPr>
        </p:nvSpPr>
        <p:spPr>
          <a:xfrm>
            <a:off x="792481" y="1825625"/>
            <a:ext cx="11142616" cy="4351338"/>
          </a:xfrm>
        </p:spPr>
        <p:txBody>
          <a:bodyPr/>
          <a:lstStyle/>
          <a:p>
            <a:endParaRPr lang="en-US" dirty="0"/>
          </a:p>
          <a:p>
            <a:r>
              <a:rPr lang="en-US" dirty="0" err="1"/>
              <a:t>services.</a:t>
            </a:r>
            <a:r>
              <a:rPr lang="en-US" dirty="0" err="1">
                <a:solidFill>
                  <a:schemeClr val="tx1"/>
                </a:solidFill>
              </a:rPr>
              <a:t>AddDbContextFactory</a:t>
            </a:r>
            <a:r>
              <a:rPr lang="en-US" dirty="0"/>
              <a:t>&lt;</a:t>
            </a:r>
            <a:r>
              <a:rPr lang="en-US" dirty="0" err="1">
                <a:solidFill>
                  <a:schemeClr val="tx1"/>
                </a:solidFill>
              </a:rPr>
              <a:t>ContactContext</a:t>
            </a:r>
            <a:r>
              <a:rPr lang="en-US" dirty="0"/>
              <a:t>&gt;(</a:t>
            </a:r>
          </a:p>
          <a:p>
            <a:r>
              <a:rPr lang="en-US" dirty="0"/>
              <a:t>   opt =&gt;</a:t>
            </a:r>
          </a:p>
          <a:p>
            <a:r>
              <a:rPr lang="en-US" dirty="0"/>
              <a:t>      </a:t>
            </a:r>
          </a:p>
          <a:p>
            <a:r>
              <a:rPr lang="en-US" dirty="0"/>
              <a:t>      </a:t>
            </a:r>
            <a:r>
              <a:rPr lang="en-US" dirty="0" err="1"/>
              <a:t>opt.</a:t>
            </a:r>
            <a:r>
              <a:rPr lang="en-US" dirty="0" err="1">
                <a:solidFill>
                  <a:schemeClr val="tx1"/>
                </a:solidFill>
              </a:rPr>
              <a:t>UseSqlite</a:t>
            </a:r>
            <a:r>
              <a:rPr lang="en-US" dirty="0"/>
              <a:t>(</a:t>
            </a:r>
          </a:p>
          <a:p>
            <a:endParaRPr lang="en-US" dirty="0"/>
          </a:p>
          <a:p>
            <a:r>
              <a:rPr lang="en-US" dirty="0"/>
              <a:t>$"Data Source={</a:t>
            </a:r>
            <a:r>
              <a:rPr lang="en-US" dirty="0" err="1">
                <a:solidFill>
                  <a:srgbClr val="FF0000"/>
                </a:solidFill>
              </a:rPr>
              <a:t>nameof</a:t>
            </a:r>
            <a:r>
              <a:rPr lang="en-US" dirty="0"/>
              <a:t>(</a:t>
            </a:r>
            <a:r>
              <a:rPr lang="en-US" dirty="0" err="1"/>
              <a:t>ContactContext.ContactsDb</a:t>
            </a:r>
            <a:r>
              <a:rPr lang="en-US" dirty="0"/>
              <a:t>)}.</a:t>
            </a:r>
            <a:r>
              <a:rPr lang="en-US" dirty="0" err="1"/>
              <a:t>db</a:t>
            </a:r>
            <a:r>
              <a:rPr lang="en-US" dirty="0"/>
              <a:t>"));</a:t>
            </a:r>
          </a:p>
        </p:txBody>
      </p:sp>
      <p:sp>
        <p:nvSpPr>
          <p:cNvPr id="6" name="Callout: Line 5">
            <a:extLst>
              <a:ext uri="{FF2B5EF4-FFF2-40B4-BE49-F238E27FC236}">
                <a16:creationId xmlns:a16="http://schemas.microsoft.com/office/drawing/2014/main" id="{18B2A8E8-166B-4DFC-BEBA-341408AA44F3}"/>
              </a:ext>
            </a:extLst>
          </p:cNvPr>
          <p:cNvSpPr/>
          <p:nvPr/>
        </p:nvSpPr>
        <p:spPr>
          <a:xfrm>
            <a:off x="7992548" y="749773"/>
            <a:ext cx="3655621" cy="1008384"/>
          </a:xfrm>
          <a:prstGeom prst="borderCallout1">
            <a:avLst>
              <a:gd name="adj1" fmla="val 46739"/>
              <a:gd name="adj2" fmla="val 905"/>
              <a:gd name="adj3" fmla="val 162484"/>
              <a:gd name="adj4" fmla="val -4959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Set up a convenient factory that provides a fully configured copy</a:t>
            </a:r>
            <a:endParaRPr lang="en-US" dirty="0">
              <a:latin typeface="Consolas" panose="020B0609020204030204" pitchFamily="49" charset="0"/>
            </a:endParaRPr>
          </a:p>
        </p:txBody>
      </p:sp>
      <p:sp>
        <p:nvSpPr>
          <p:cNvPr id="7" name="Callout: Line 6">
            <a:extLst>
              <a:ext uri="{FF2B5EF4-FFF2-40B4-BE49-F238E27FC236}">
                <a16:creationId xmlns:a16="http://schemas.microsoft.com/office/drawing/2014/main" id="{9CBE501F-2B90-4986-AC7E-17B6A90B8360}"/>
              </a:ext>
            </a:extLst>
          </p:cNvPr>
          <p:cNvSpPr/>
          <p:nvPr/>
        </p:nvSpPr>
        <p:spPr>
          <a:xfrm>
            <a:off x="5802009" y="2922518"/>
            <a:ext cx="2538123" cy="506482"/>
          </a:xfrm>
          <a:prstGeom prst="borderCallout1">
            <a:avLst>
              <a:gd name="adj1" fmla="val 46739"/>
              <a:gd name="adj2" fmla="val 905"/>
              <a:gd name="adj3" fmla="val 187283"/>
              <a:gd name="adj4" fmla="val -5018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Implement using SQLite</a:t>
            </a:r>
            <a:endParaRPr lang="en-US" dirty="0">
              <a:latin typeface="Consolas" panose="020B0609020204030204" pitchFamily="49" charset="0"/>
            </a:endParaRPr>
          </a:p>
        </p:txBody>
      </p:sp>
      <p:sp>
        <p:nvSpPr>
          <p:cNvPr id="8" name="Callout: Line 7">
            <a:extLst>
              <a:ext uri="{FF2B5EF4-FFF2-40B4-BE49-F238E27FC236}">
                <a16:creationId xmlns:a16="http://schemas.microsoft.com/office/drawing/2014/main" id="{886CE6A6-5C5F-4199-AB78-A31E6DD91E77}"/>
              </a:ext>
            </a:extLst>
          </p:cNvPr>
          <p:cNvSpPr/>
          <p:nvPr/>
        </p:nvSpPr>
        <p:spPr>
          <a:xfrm>
            <a:off x="6942496" y="3707661"/>
            <a:ext cx="3655621" cy="818232"/>
          </a:xfrm>
          <a:prstGeom prst="borderCallout1">
            <a:avLst>
              <a:gd name="adj1" fmla="val 46739"/>
              <a:gd name="adj2" fmla="val 905"/>
              <a:gd name="adj3" fmla="val 146519"/>
              <a:gd name="adj4" fmla="val -4560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Connection string passed to SQLite:</a:t>
            </a:r>
          </a:p>
          <a:p>
            <a:pPr algn="ctr"/>
            <a:r>
              <a:rPr lang="en-US" dirty="0">
                <a:latin typeface="Consolas" panose="020B0609020204030204" pitchFamily="49" charset="0"/>
              </a:rPr>
              <a:t>Data Source=</a:t>
            </a:r>
            <a:r>
              <a:rPr lang="en-US" dirty="0" err="1">
                <a:latin typeface="Consolas" panose="020B0609020204030204" pitchFamily="49" charset="0"/>
              </a:rPr>
              <a:t>ContactsDb.db</a:t>
            </a:r>
            <a:endParaRPr lang="en-US" dirty="0">
              <a:latin typeface="Consolas" panose="020B0609020204030204" pitchFamily="49" charset="0"/>
            </a:endParaRPr>
          </a:p>
        </p:txBody>
      </p:sp>
    </p:spTree>
    <p:extLst>
      <p:ext uri="{BB962C8B-B14F-4D97-AF65-F5344CB8AC3E}">
        <p14:creationId xmlns:p14="http://schemas.microsoft.com/office/powerpoint/2010/main" val="2357835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xit" presetSubtype="0" fill="hold" grpId="1" nodeType="withEffect">
                                  <p:stCondLst>
                                    <p:cond delay="0"/>
                                  </p:stCondLst>
                                  <p:childTnLst>
                                    <p:animEffect transition="out" filter="fade">
                                      <p:cBhvr>
                                        <p:cTn id="14" dur="500"/>
                                        <p:tgtEl>
                                          <p:spTgt spid="6"/>
                                        </p:tgtEl>
                                      </p:cBhvr>
                                    </p:animEffect>
                                    <p:set>
                                      <p:cBhvr>
                                        <p:cTn id="15" dur="1" fill="hold">
                                          <p:stCondLst>
                                            <p:cond delay="499"/>
                                          </p:stCondLst>
                                        </p:cTn>
                                        <p:tgtEl>
                                          <p:spTgt spid="6"/>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xit" presetSubtype="0" fill="hold" grpId="1" nodeType="withEffect">
                                  <p:stCondLst>
                                    <p:cond delay="250"/>
                                  </p:stCondLst>
                                  <p:childTnLst>
                                    <p:animEffect transition="out" filter="fade">
                                      <p:cBhvr>
                                        <p:cTn id="22" dur="500"/>
                                        <p:tgtEl>
                                          <p:spTgt spid="7"/>
                                        </p:tgtEl>
                                      </p:cBhvr>
                                    </p:animEffect>
                                    <p:set>
                                      <p:cBhvr>
                                        <p:cTn id="23"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D4B4F-22EE-4EA9-ADEB-241DC40AF15B}"/>
              </a:ext>
            </a:extLst>
          </p:cNvPr>
          <p:cNvSpPr>
            <a:spLocks noGrp="1"/>
          </p:cNvSpPr>
          <p:nvPr>
            <p:ph type="title"/>
          </p:nvPr>
        </p:nvSpPr>
        <p:spPr/>
        <p:txBody>
          <a:bodyPr/>
          <a:lstStyle/>
          <a:p>
            <a:r>
              <a:rPr lang="en-US" dirty="0"/>
              <a:t>Query Entities</a:t>
            </a:r>
          </a:p>
        </p:txBody>
      </p:sp>
      <p:sp>
        <p:nvSpPr>
          <p:cNvPr id="3" name="Content Placeholder 2">
            <a:extLst>
              <a:ext uri="{FF2B5EF4-FFF2-40B4-BE49-F238E27FC236}">
                <a16:creationId xmlns:a16="http://schemas.microsoft.com/office/drawing/2014/main" id="{49CDDDFB-3BA6-4A55-9640-09A11B51EF98}"/>
              </a:ext>
            </a:extLst>
          </p:cNvPr>
          <p:cNvSpPr>
            <a:spLocks noGrp="1"/>
          </p:cNvSpPr>
          <p:nvPr>
            <p:ph idx="1"/>
          </p:nvPr>
        </p:nvSpPr>
        <p:spPr/>
        <p:txBody>
          <a:bodyPr/>
          <a:lstStyle/>
          <a:p>
            <a:r>
              <a:rPr lang="en-US" dirty="0"/>
              <a:t>Contacts = </a:t>
            </a:r>
            <a:r>
              <a:rPr lang="en-US" dirty="0">
                <a:solidFill>
                  <a:schemeClr val="accent5"/>
                </a:solidFill>
              </a:rPr>
              <a:t>null</a:t>
            </a:r>
            <a:r>
              <a:rPr lang="en-US" dirty="0"/>
              <a:t>;</a:t>
            </a:r>
          </a:p>
          <a:p>
            <a:r>
              <a:rPr lang="en-US" dirty="0"/>
              <a:t>using </a:t>
            </a:r>
            <a:r>
              <a:rPr lang="en-US" dirty="0">
                <a:solidFill>
                  <a:srgbClr val="FF0000"/>
                </a:solidFill>
              </a:rPr>
              <a:t>var</a:t>
            </a:r>
            <a:r>
              <a:rPr lang="en-US" dirty="0"/>
              <a:t> context = </a:t>
            </a:r>
            <a:r>
              <a:rPr lang="en-US" dirty="0" err="1"/>
              <a:t>DbFactory.</a:t>
            </a:r>
            <a:r>
              <a:rPr lang="en-US" dirty="0" err="1">
                <a:solidFill>
                  <a:schemeClr val="tx1"/>
                </a:solidFill>
              </a:rPr>
              <a:t>CreateDbContext</a:t>
            </a:r>
            <a:r>
              <a:rPr lang="en-US" dirty="0"/>
              <a:t>();</a:t>
            </a:r>
          </a:p>
          <a:p>
            <a:r>
              <a:rPr lang="en-US" dirty="0"/>
              <a:t>Contacts = </a:t>
            </a:r>
            <a:r>
              <a:rPr lang="en-US" dirty="0">
                <a:solidFill>
                  <a:srgbClr val="FF0000"/>
                </a:solidFill>
              </a:rPr>
              <a:t>await</a:t>
            </a:r>
          </a:p>
          <a:p>
            <a:r>
              <a:rPr lang="en-US" dirty="0"/>
              <a:t>    </a:t>
            </a:r>
            <a:r>
              <a:rPr lang="en-US" dirty="0" err="1"/>
              <a:t>context.Contacts</a:t>
            </a:r>
            <a:endParaRPr lang="en-US" dirty="0"/>
          </a:p>
          <a:p>
            <a:r>
              <a:rPr lang="en-US" dirty="0"/>
              <a:t>        .</a:t>
            </a:r>
            <a:r>
              <a:rPr lang="en-US" dirty="0">
                <a:solidFill>
                  <a:schemeClr val="tx1"/>
                </a:solidFill>
              </a:rPr>
              <a:t>Where</a:t>
            </a:r>
            <a:r>
              <a:rPr lang="en-US" dirty="0"/>
              <a:t>(c </a:t>
            </a:r>
            <a:r>
              <a:rPr lang="en-US" dirty="0">
                <a:solidFill>
                  <a:srgbClr val="FF0000"/>
                </a:solidFill>
              </a:rPr>
              <a:t>=&gt;</a:t>
            </a:r>
            <a:r>
              <a:rPr lang="en-US" dirty="0"/>
              <a:t> </a:t>
            </a:r>
            <a:r>
              <a:rPr lang="en-US" dirty="0" err="1"/>
              <a:t>c.City.Contains</a:t>
            </a:r>
            <a:r>
              <a:rPr lang="en-US" dirty="0"/>
              <a:t>(</a:t>
            </a:r>
            <a:r>
              <a:rPr lang="en-US" dirty="0" err="1"/>
              <a:t>cityFilter</a:t>
            </a:r>
            <a:r>
              <a:rPr lang="en-US" dirty="0"/>
              <a:t>))</a:t>
            </a:r>
          </a:p>
          <a:p>
            <a:r>
              <a:rPr lang="en-US" dirty="0"/>
              <a:t>        .</a:t>
            </a:r>
            <a:r>
              <a:rPr lang="en-US" dirty="0" err="1">
                <a:solidFill>
                  <a:schemeClr val="tx1"/>
                </a:solidFill>
              </a:rPr>
              <a:t>OrderBy</a:t>
            </a:r>
            <a:r>
              <a:rPr lang="en-US" dirty="0"/>
              <a:t>(c </a:t>
            </a:r>
            <a:r>
              <a:rPr lang="en-US" dirty="0">
                <a:solidFill>
                  <a:srgbClr val="FF0000"/>
                </a:solidFill>
              </a:rPr>
              <a:t>=&gt;</a:t>
            </a:r>
            <a:r>
              <a:rPr lang="en-US" dirty="0"/>
              <a:t> </a:t>
            </a:r>
            <a:r>
              <a:rPr lang="en-US" dirty="0" err="1"/>
              <a:t>c.State</a:t>
            </a:r>
            <a:r>
              <a:rPr lang="en-US" dirty="0"/>
              <a:t>)</a:t>
            </a:r>
          </a:p>
          <a:p>
            <a:r>
              <a:rPr lang="en-US" dirty="0"/>
              <a:t>        .</a:t>
            </a:r>
            <a:r>
              <a:rPr lang="en-US" dirty="0">
                <a:solidFill>
                  <a:schemeClr val="tx1"/>
                </a:solidFill>
              </a:rPr>
              <a:t>Skip</a:t>
            </a:r>
            <a:r>
              <a:rPr lang="en-US" dirty="0"/>
              <a:t>(</a:t>
            </a:r>
            <a:r>
              <a:rPr lang="en-US" dirty="0">
                <a:solidFill>
                  <a:schemeClr val="accent5"/>
                </a:solidFill>
              </a:rPr>
              <a:t>20</a:t>
            </a:r>
            <a:r>
              <a:rPr lang="en-US" dirty="0"/>
              <a:t>).</a:t>
            </a:r>
            <a:r>
              <a:rPr lang="en-US" dirty="0">
                <a:solidFill>
                  <a:schemeClr val="tx1"/>
                </a:solidFill>
              </a:rPr>
              <a:t>Take</a:t>
            </a:r>
            <a:r>
              <a:rPr lang="en-US" dirty="0"/>
              <a:t>(</a:t>
            </a:r>
            <a:r>
              <a:rPr lang="en-US" dirty="0">
                <a:solidFill>
                  <a:schemeClr val="accent5"/>
                </a:solidFill>
              </a:rPr>
              <a:t>20</a:t>
            </a:r>
            <a:r>
              <a:rPr lang="en-US" dirty="0"/>
              <a:t>)</a:t>
            </a:r>
          </a:p>
          <a:p>
            <a:r>
              <a:rPr lang="en-US" dirty="0"/>
              <a:t>        .</a:t>
            </a:r>
            <a:r>
              <a:rPr lang="en-US" dirty="0" err="1">
                <a:solidFill>
                  <a:schemeClr val="tx1"/>
                </a:solidFill>
              </a:rPr>
              <a:t>ToListAsync</a:t>
            </a:r>
            <a:r>
              <a:rPr lang="en-US" dirty="0"/>
              <a:t>();</a:t>
            </a:r>
          </a:p>
          <a:p>
            <a:endParaRPr lang="en-US" dirty="0"/>
          </a:p>
        </p:txBody>
      </p:sp>
    </p:spTree>
    <p:extLst>
      <p:ext uri="{BB962C8B-B14F-4D97-AF65-F5344CB8AC3E}">
        <p14:creationId xmlns:p14="http://schemas.microsoft.com/office/powerpoint/2010/main" val="3565981790"/>
      </p:ext>
    </p:extLst>
  </p:cSld>
  <p:clrMapOvr>
    <a:masterClrMapping/>
  </p:clrMapOvr>
  <p:extLst>
    <p:ext uri="{6950BFC3-D8DA-4A85-94F7-54DA5524770B}">
      <p188:commentRel xmlns:p188="http://schemas.microsoft.com/office/powerpoint/2018/8/main" r:id="rId2"/>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D4B4F-22EE-4EA9-ADEB-241DC40AF15B}"/>
              </a:ext>
            </a:extLst>
          </p:cNvPr>
          <p:cNvSpPr>
            <a:spLocks noGrp="1"/>
          </p:cNvSpPr>
          <p:nvPr>
            <p:ph type="title"/>
          </p:nvPr>
        </p:nvSpPr>
        <p:spPr/>
        <p:txBody>
          <a:bodyPr/>
          <a:lstStyle/>
          <a:p>
            <a:r>
              <a:rPr lang="en-US" dirty="0"/>
              <a:t>Query Entities</a:t>
            </a:r>
          </a:p>
        </p:txBody>
      </p:sp>
      <p:sp>
        <p:nvSpPr>
          <p:cNvPr id="3" name="Content Placeholder 2">
            <a:extLst>
              <a:ext uri="{FF2B5EF4-FFF2-40B4-BE49-F238E27FC236}">
                <a16:creationId xmlns:a16="http://schemas.microsoft.com/office/drawing/2014/main" id="{49CDDDFB-3BA6-4A55-9640-09A11B51EF98}"/>
              </a:ext>
            </a:extLst>
          </p:cNvPr>
          <p:cNvSpPr>
            <a:spLocks noGrp="1"/>
          </p:cNvSpPr>
          <p:nvPr>
            <p:ph idx="1"/>
          </p:nvPr>
        </p:nvSpPr>
        <p:spPr>
          <a:xfrm>
            <a:off x="838200" y="1825625"/>
            <a:ext cx="11273245" cy="4351338"/>
          </a:xfrm>
        </p:spPr>
        <p:txBody>
          <a:bodyPr>
            <a:normAutofit/>
          </a:bodyPr>
          <a:lstStyle/>
          <a:p>
            <a:r>
              <a:rPr lang="en-US" dirty="0"/>
              <a:t>SELECT "</a:t>
            </a:r>
            <a:r>
              <a:rPr lang="en-US" dirty="0" err="1"/>
              <a:t>c"."Id</a:t>
            </a:r>
            <a:r>
              <a:rPr lang="en-US" dirty="0"/>
              <a:t>", "</a:t>
            </a:r>
            <a:r>
              <a:rPr lang="en-US" dirty="0" err="1"/>
              <a:t>c"."City</a:t>
            </a:r>
            <a:r>
              <a:rPr lang="en-US" dirty="0"/>
              <a:t>", "</a:t>
            </a:r>
            <a:r>
              <a:rPr lang="en-US" dirty="0" err="1"/>
              <a:t>c"."FirstName</a:t>
            </a:r>
            <a:r>
              <a:rPr lang="en-US" dirty="0"/>
              <a:t>",</a:t>
            </a:r>
            <a:br>
              <a:rPr lang="en-US" dirty="0"/>
            </a:br>
            <a:r>
              <a:rPr lang="en-US" dirty="0"/>
              <a:t>       "c"."</a:t>
            </a:r>
            <a:r>
              <a:rPr lang="en-US" dirty="0" err="1"/>
              <a:t>LastName</a:t>
            </a:r>
            <a:r>
              <a:rPr lang="en-US" dirty="0"/>
              <a:t>", "</a:t>
            </a:r>
            <a:r>
              <a:rPr lang="en-US" dirty="0" err="1"/>
              <a:t>c"."Phone</a:t>
            </a:r>
            <a:r>
              <a:rPr lang="en-US" dirty="0"/>
              <a:t>", "c"."</a:t>
            </a:r>
            <a:r>
              <a:rPr lang="en-US" dirty="0" err="1"/>
              <a:t>RowVersion</a:t>
            </a:r>
            <a:r>
              <a:rPr lang="en-US" dirty="0"/>
              <a:t>", </a:t>
            </a:r>
            <a:br>
              <a:rPr lang="en-US" dirty="0"/>
            </a:br>
            <a:r>
              <a:rPr lang="en-US" dirty="0"/>
              <a:t>       "</a:t>
            </a:r>
            <a:r>
              <a:rPr lang="en-US" dirty="0" err="1"/>
              <a:t>c"."State</a:t>
            </a:r>
            <a:r>
              <a:rPr lang="en-US" dirty="0"/>
              <a:t>", "</a:t>
            </a:r>
            <a:r>
              <a:rPr lang="en-US" dirty="0" err="1"/>
              <a:t>c"."Street</a:t>
            </a:r>
            <a:r>
              <a:rPr lang="en-US" dirty="0"/>
              <a:t>", "c"."</a:t>
            </a:r>
            <a:r>
              <a:rPr lang="en-US" dirty="0" err="1"/>
              <a:t>ZipCode</a:t>
            </a:r>
            <a:r>
              <a:rPr lang="en-US" dirty="0"/>
              <a:t>"</a:t>
            </a:r>
          </a:p>
          <a:p>
            <a:r>
              <a:rPr lang="en-US" dirty="0"/>
              <a:t>FROM "Contacts" AS "c"</a:t>
            </a:r>
          </a:p>
          <a:p>
            <a:r>
              <a:rPr lang="en-US" dirty="0"/>
              <a:t>WHERE </a:t>
            </a:r>
            <a:r>
              <a:rPr lang="en-US" dirty="0" err="1"/>
              <a:t>instr</a:t>
            </a:r>
            <a:r>
              <a:rPr lang="en-US" dirty="0"/>
              <a:t>("</a:t>
            </a:r>
            <a:r>
              <a:rPr lang="en-US" dirty="0" err="1"/>
              <a:t>c"."City</a:t>
            </a:r>
            <a:r>
              <a:rPr lang="en-US" dirty="0"/>
              <a:t>", @___controls_FilterText_0) &gt; 0</a:t>
            </a:r>
          </a:p>
          <a:p>
            <a:r>
              <a:rPr lang="en-US" dirty="0"/>
              <a:t>ORDER BY "</a:t>
            </a:r>
            <a:r>
              <a:rPr lang="en-US" dirty="0" err="1"/>
              <a:t>c"."State</a:t>
            </a:r>
            <a:r>
              <a:rPr lang="en-US" dirty="0"/>
              <a:t>"</a:t>
            </a:r>
          </a:p>
          <a:p>
            <a:r>
              <a:rPr lang="en-US" dirty="0"/>
              <a:t>LIMIT @__p_2 OFFSET @__p_1 </a:t>
            </a:r>
          </a:p>
        </p:txBody>
      </p:sp>
    </p:spTree>
    <p:extLst>
      <p:ext uri="{BB962C8B-B14F-4D97-AF65-F5344CB8AC3E}">
        <p14:creationId xmlns:p14="http://schemas.microsoft.com/office/powerpoint/2010/main" val="3350010312"/>
      </p:ext>
    </p:extLst>
  </p:cSld>
  <p:clrMapOvr>
    <a:masterClrMapping/>
  </p:clrMapOvr>
  <p:transition spd="med">
    <p:pull/>
  </p:transition>
  <p:extLst>
    <p:ext uri="{6950BFC3-D8DA-4A85-94F7-54DA5524770B}">
      <p188:commentRel xmlns:p188="http://schemas.microsoft.com/office/powerpoint/2018/8/main" r:id="rId2"/>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D4B4F-22EE-4EA9-ADEB-241DC40AF15B}"/>
              </a:ext>
            </a:extLst>
          </p:cNvPr>
          <p:cNvSpPr>
            <a:spLocks noGrp="1"/>
          </p:cNvSpPr>
          <p:nvPr>
            <p:ph type="title"/>
          </p:nvPr>
        </p:nvSpPr>
        <p:spPr/>
        <p:txBody>
          <a:bodyPr/>
          <a:lstStyle/>
          <a:p>
            <a:r>
              <a:rPr lang="en-US" dirty="0"/>
              <a:t>Update Entities</a:t>
            </a:r>
          </a:p>
        </p:txBody>
      </p:sp>
      <p:sp>
        <p:nvSpPr>
          <p:cNvPr id="3" name="Content Placeholder 2">
            <a:extLst>
              <a:ext uri="{FF2B5EF4-FFF2-40B4-BE49-F238E27FC236}">
                <a16:creationId xmlns:a16="http://schemas.microsoft.com/office/drawing/2014/main" id="{49CDDDFB-3BA6-4A55-9640-09A11B51EF98}"/>
              </a:ext>
            </a:extLst>
          </p:cNvPr>
          <p:cNvSpPr>
            <a:spLocks noGrp="1"/>
          </p:cNvSpPr>
          <p:nvPr>
            <p:ph idx="1"/>
          </p:nvPr>
        </p:nvSpPr>
        <p:spPr/>
        <p:txBody>
          <a:bodyPr/>
          <a:lstStyle/>
          <a:p>
            <a:r>
              <a:rPr lang="en-US" dirty="0"/>
              <a:t>Contact = </a:t>
            </a:r>
            <a:r>
              <a:rPr lang="en-US" dirty="0">
                <a:solidFill>
                  <a:srgbClr val="FF0000"/>
                </a:solidFill>
              </a:rPr>
              <a:t>await</a:t>
            </a:r>
            <a:r>
              <a:rPr lang="en-US" dirty="0"/>
              <a:t> </a:t>
            </a:r>
            <a:r>
              <a:rPr lang="en-US" dirty="0" err="1"/>
              <a:t>Context.Contacts</a:t>
            </a:r>
            <a:endParaRPr lang="en-US" dirty="0"/>
          </a:p>
          <a:p>
            <a:r>
              <a:rPr lang="en-US" dirty="0"/>
              <a:t>    .</a:t>
            </a:r>
            <a:r>
              <a:rPr lang="en-US" dirty="0" err="1">
                <a:solidFill>
                  <a:schemeClr val="tx1"/>
                </a:solidFill>
              </a:rPr>
              <a:t>SingleOrDefaultAsync</a:t>
            </a:r>
            <a:r>
              <a:rPr lang="en-US" dirty="0"/>
              <a:t>(c </a:t>
            </a:r>
            <a:r>
              <a:rPr lang="en-US" dirty="0">
                <a:solidFill>
                  <a:srgbClr val="FF0000"/>
                </a:solidFill>
              </a:rPr>
              <a:t>=&gt;</a:t>
            </a:r>
            <a:r>
              <a:rPr lang="en-US" dirty="0"/>
              <a:t> </a:t>
            </a:r>
            <a:r>
              <a:rPr lang="en-US" dirty="0" err="1"/>
              <a:t>c.Id</a:t>
            </a:r>
            <a:r>
              <a:rPr lang="en-US" dirty="0"/>
              <a:t> </a:t>
            </a:r>
            <a:r>
              <a:rPr lang="en-US" dirty="0">
                <a:solidFill>
                  <a:srgbClr val="FF0000"/>
                </a:solidFill>
              </a:rPr>
              <a:t>==</a:t>
            </a:r>
            <a:r>
              <a:rPr lang="en-US" dirty="0"/>
              <a:t> </a:t>
            </a:r>
            <a:r>
              <a:rPr lang="en-US" dirty="0" err="1"/>
              <a:t>ContactId</a:t>
            </a:r>
            <a:r>
              <a:rPr lang="en-US" dirty="0"/>
              <a:t>);</a:t>
            </a:r>
          </a:p>
          <a:p>
            <a:endParaRPr lang="en-US" dirty="0"/>
          </a:p>
          <a:p>
            <a:r>
              <a:rPr lang="en-US" dirty="0" err="1"/>
              <a:t>Contact.City</a:t>
            </a:r>
            <a:r>
              <a:rPr lang="en-US" dirty="0"/>
              <a:t> = "Redmond";</a:t>
            </a:r>
          </a:p>
          <a:p>
            <a:r>
              <a:rPr lang="en-US" dirty="0" err="1"/>
              <a:t>Contact.State</a:t>
            </a:r>
            <a:r>
              <a:rPr lang="en-US" dirty="0"/>
              <a:t> = "WA";</a:t>
            </a:r>
          </a:p>
          <a:p>
            <a:endParaRPr lang="en-US" dirty="0"/>
          </a:p>
          <a:p>
            <a:r>
              <a:rPr lang="en-US" dirty="0">
                <a:solidFill>
                  <a:srgbClr val="FF0000"/>
                </a:solidFill>
              </a:rPr>
              <a:t>await</a:t>
            </a:r>
            <a:r>
              <a:rPr lang="en-US" dirty="0"/>
              <a:t> </a:t>
            </a:r>
            <a:r>
              <a:rPr lang="en-US" dirty="0" err="1"/>
              <a:t>Context.</a:t>
            </a:r>
            <a:r>
              <a:rPr lang="en-US" dirty="0" err="1">
                <a:solidFill>
                  <a:schemeClr val="tx1"/>
                </a:solidFill>
              </a:rPr>
              <a:t>SaveChangesAsync</a:t>
            </a:r>
            <a:r>
              <a:rPr lang="en-US" dirty="0"/>
              <a:t>();</a:t>
            </a:r>
          </a:p>
        </p:txBody>
      </p:sp>
    </p:spTree>
    <p:extLst>
      <p:ext uri="{BB962C8B-B14F-4D97-AF65-F5344CB8AC3E}">
        <p14:creationId xmlns:p14="http://schemas.microsoft.com/office/powerpoint/2010/main" val="15807319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D4B4F-22EE-4EA9-ADEB-241DC40AF15B}"/>
              </a:ext>
            </a:extLst>
          </p:cNvPr>
          <p:cNvSpPr>
            <a:spLocks noGrp="1"/>
          </p:cNvSpPr>
          <p:nvPr>
            <p:ph type="title"/>
          </p:nvPr>
        </p:nvSpPr>
        <p:spPr/>
        <p:txBody>
          <a:bodyPr/>
          <a:lstStyle/>
          <a:p>
            <a:r>
              <a:rPr lang="en-US" dirty="0"/>
              <a:t>Query Entities</a:t>
            </a:r>
          </a:p>
        </p:txBody>
      </p:sp>
      <p:sp>
        <p:nvSpPr>
          <p:cNvPr id="3" name="Content Placeholder 2">
            <a:extLst>
              <a:ext uri="{FF2B5EF4-FFF2-40B4-BE49-F238E27FC236}">
                <a16:creationId xmlns:a16="http://schemas.microsoft.com/office/drawing/2014/main" id="{49CDDDFB-3BA6-4A55-9640-09A11B51EF98}"/>
              </a:ext>
            </a:extLst>
          </p:cNvPr>
          <p:cNvSpPr>
            <a:spLocks noGrp="1"/>
          </p:cNvSpPr>
          <p:nvPr>
            <p:ph idx="1"/>
          </p:nvPr>
        </p:nvSpPr>
        <p:spPr>
          <a:xfrm>
            <a:off x="838200" y="1825625"/>
            <a:ext cx="11273245" cy="4351338"/>
          </a:xfrm>
        </p:spPr>
        <p:txBody>
          <a:bodyPr>
            <a:normAutofit/>
          </a:bodyPr>
          <a:lstStyle/>
          <a:p>
            <a:r>
              <a:rPr lang="en-US" dirty="0"/>
              <a:t>UPDATE "Contacts" </a:t>
            </a:r>
          </a:p>
          <a:p>
            <a:endParaRPr lang="en-US" dirty="0"/>
          </a:p>
          <a:p>
            <a:r>
              <a:rPr lang="en-US" dirty="0"/>
              <a:t>SET "City" = @p0, </a:t>
            </a:r>
          </a:p>
          <a:p>
            <a:r>
              <a:rPr lang="en-US" dirty="0"/>
              <a:t>    "State" = @p1</a:t>
            </a:r>
          </a:p>
          <a:p>
            <a:endParaRPr lang="en-US" dirty="0"/>
          </a:p>
          <a:p>
            <a:r>
              <a:rPr lang="en-US" dirty="0"/>
              <a:t>WHERE "Id" = @p2 </a:t>
            </a:r>
          </a:p>
          <a:p>
            <a:r>
              <a:rPr lang="en-US" dirty="0"/>
              <a:t>    AND "</a:t>
            </a:r>
            <a:r>
              <a:rPr lang="en-US" dirty="0" err="1"/>
              <a:t>RowVersion</a:t>
            </a:r>
            <a:r>
              <a:rPr lang="en-US" dirty="0"/>
              <a:t>" == @p3;</a:t>
            </a:r>
          </a:p>
        </p:txBody>
      </p:sp>
      <p:sp>
        <p:nvSpPr>
          <p:cNvPr id="4" name="Callout: Line 3">
            <a:extLst>
              <a:ext uri="{FF2B5EF4-FFF2-40B4-BE49-F238E27FC236}">
                <a16:creationId xmlns:a16="http://schemas.microsoft.com/office/drawing/2014/main" id="{CC716DA7-BFE3-47B7-9947-EFFC059B644B}"/>
              </a:ext>
            </a:extLst>
          </p:cNvPr>
          <p:cNvSpPr/>
          <p:nvPr/>
        </p:nvSpPr>
        <p:spPr>
          <a:xfrm>
            <a:off x="6194228" y="1485647"/>
            <a:ext cx="3655621" cy="539096"/>
          </a:xfrm>
          <a:prstGeom prst="borderCallout1">
            <a:avLst>
              <a:gd name="adj1" fmla="val 46739"/>
              <a:gd name="adj2" fmla="val 905"/>
              <a:gd name="adj3" fmla="val 288485"/>
              <a:gd name="adj4" fmla="val -493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Only what changed, thank you</a:t>
            </a:r>
            <a:endParaRPr lang="en-US" dirty="0">
              <a:latin typeface="Consolas" panose="020B0609020204030204" pitchFamily="49" charset="0"/>
            </a:endParaRPr>
          </a:p>
        </p:txBody>
      </p:sp>
      <p:sp>
        <p:nvSpPr>
          <p:cNvPr id="5" name="Callout: Line 4">
            <a:extLst>
              <a:ext uri="{FF2B5EF4-FFF2-40B4-BE49-F238E27FC236}">
                <a16:creationId xmlns:a16="http://schemas.microsoft.com/office/drawing/2014/main" id="{13010A11-018F-46AB-8A24-FD2CEFB2BE9B}"/>
              </a:ext>
            </a:extLst>
          </p:cNvPr>
          <p:cNvSpPr/>
          <p:nvPr/>
        </p:nvSpPr>
        <p:spPr>
          <a:xfrm>
            <a:off x="6777702" y="3145265"/>
            <a:ext cx="2836561" cy="573295"/>
          </a:xfrm>
          <a:prstGeom prst="borderCallout1">
            <a:avLst>
              <a:gd name="adj1" fmla="val 46739"/>
              <a:gd name="adj2" fmla="val 905"/>
              <a:gd name="adj3" fmla="val 281728"/>
              <a:gd name="adj4" fmla="val -5404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Optimistic concurrency</a:t>
            </a:r>
            <a:endParaRPr lang="en-US" dirty="0">
              <a:latin typeface="Consolas" panose="020B0609020204030204" pitchFamily="49" charset="0"/>
            </a:endParaRPr>
          </a:p>
        </p:txBody>
      </p:sp>
    </p:spTree>
    <p:extLst>
      <p:ext uri="{BB962C8B-B14F-4D97-AF65-F5344CB8AC3E}">
        <p14:creationId xmlns:p14="http://schemas.microsoft.com/office/powerpoint/2010/main" val="268615638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xit" presetSubtype="0" fill="hold" grpId="1" nodeType="with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9603A-AA13-4A49-9230-4688AE2E862B}"/>
              </a:ext>
            </a:extLst>
          </p:cNvPr>
          <p:cNvSpPr>
            <a:spLocks noGrp="1"/>
          </p:cNvSpPr>
          <p:nvPr>
            <p:ph type="title"/>
          </p:nvPr>
        </p:nvSpPr>
        <p:spPr/>
        <p:txBody>
          <a:bodyPr/>
          <a:lstStyle/>
          <a:p>
            <a:r>
              <a:rPr lang="en-US" dirty="0"/>
              <a:t>New, improved, and exciting</a:t>
            </a:r>
          </a:p>
        </p:txBody>
      </p:sp>
      <p:sp>
        <p:nvSpPr>
          <p:cNvPr id="5" name="Text Placeholder 4">
            <a:extLst>
              <a:ext uri="{FF2B5EF4-FFF2-40B4-BE49-F238E27FC236}">
                <a16:creationId xmlns:a16="http://schemas.microsoft.com/office/drawing/2014/main" id="{226FEFE6-CB21-4994-BCE5-EA7831A8030D}"/>
              </a:ext>
            </a:extLst>
          </p:cNvPr>
          <p:cNvSpPr>
            <a:spLocks noGrp="1"/>
          </p:cNvSpPr>
          <p:nvPr>
            <p:ph type="body" idx="1"/>
          </p:nvPr>
        </p:nvSpPr>
        <p:spPr/>
        <p:txBody>
          <a:bodyPr/>
          <a:lstStyle/>
          <a:p>
            <a:r>
              <a:rPr lang="en-US" dirty="0"/>
              <a:t>Get your EF Core 5.0 while supplies last!</a:t>
            </a:r>
          </a:p>
        </p:txBody>
      </p:sp>
      <p:pic>
        <p:nvPicPr>
          <p:cNvPr id="7" name="Graphic 6">
            <a:extLst>
              <a:ext uri="{FF2B5EF4-FFF2-40B4-BE49-F238E27FC236}">
                <a16:creationId xmlns:a16="http://schemas.microsoft.com/office/drawing/2014/main" id="{089035AE-BB04-4F13-803D-F7A3CC4997F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49394" y="1498224"/>
            <a:ext cx="2209800" cy="2324100"/>
          </a:xfrm>
          <a:prstGeom prst="rect">
            <a:avLst/>
          </a:prstGeom>
        </p:spPr>
      </p:pic>
      <p:sp>
        <p:nvSpPr>
          <p:cNvPr id="8" name="Speech Bubble: Oval 7">
            <a:extLst>
              <a:ext uri="{FF2B5EF4-FFF2-40B4-BE49-F238E27FC236}">
                <a16:creationId xmlns:a16="http://schemas.microsoft.com/office/drawing/2014/main" id="{71265819-BE85-4568-8AA3-C9DB65EE024B}"/>
              </a:ext>
            </a:extLst>
          </p:cNvPr>
          <p:cNvSpPr/>
          <p:nvPr/>
        </p:nvSpPr>
        <p:spPr>
          <a:xfrm>
            <a:off x="4742607" y="607410"/>
            <a:ext cx="2209515" cy="1102328"/>
          </a:xfrm>
          <a:prstGeom prst="wedgeEllipseCallout">
            <a:avLst>
              <a:gd name="adj1" fmla="val 111103"/>
              <a:gd name="adj2" fmla="val 7889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You ordered some data access?</a:t>
            </a:r>
          </a:p>
        </p:txBody>
      </p:sp>
    </p:spTree>
    <p:extLst>
      <p:ext uri="{BB962C8B-B14F-4D97-AF65-F5344CB8AC3E}">
        <p14:creationId xmlns:p14="http://schemas.microsoft.com/office/powerpoint/2010/main" val="26684887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ADCAF8-8823-4E89-8612-21029831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8CA07B2-0819-4B62-9425-7A52BBDD7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nvGrpSpPr>
          <p:cNvPr id="14" name="Group 13">
            <a:extLst>
              <a:ext uri="{FF2B5EF4-FFF2-40B4-BE49-F238E27FC236}">
                <a16:creationId xmlns:a16="http://schemas.microsoft.com/office/drawing/2014/main" id="{DA02BEE4-A5D4-40AF-882D-49D34B086F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p:grpSpPr>
        <p:sp>
          <p:nvSpPr>
            <p:cNvPr id="15" name="Freeform: Shape 14">
              <a:extLst>
                <a:ext uri="{FF2B5EF4-FFF2-40B4-BE49-F238E27FC236}">
                  <a16:creationId xmlns:a16="http://schemas.microsoft.com/office/drawing/2014/main" id="{0F5843EB-154F-4459-8954-BB1DF64BB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75905135-55D9-431B-8D5A-4C5C92B1F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9B732812-A0BB-4324-B390-DFEF26C109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01FEC055-6F76-4E20-BC93-76C2F58EAF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D74CD21D-122E-4F3D-82AF-F4A37C278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5A7FF51F-3820-41BE-8690-7E758ECFA7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gradFill>
              <a:gsLst>
                <a:gs pos="813">
                  <a:schemeClr val="bg1">
                    <a:alpha val="41000"/>
                  </a:schemeClr>
                </a:gs>
                <a:gs pos="20000">
                  <a:schemeClr val="accent5">
                    <a:lumMod val="85000"/>
                    <a:alpha val="56000"/>
                  </a:schemeClr>
                </a:gs>
                <a:gs pos="44000">
                  <a:schemeClr val="accent6">
                    <a:lumMod val="40000"/>
                    <a:lumOff val="60000"/>
                    <a:alpha val="57000"/>
                  </a:schemeClr>
                </a:gs>
                <a:gs pos="100000">
                  <a:schemeClr val="bg1">
                    <a:alpha val="59000"/>
                  </a:schemeClr>
                </a:gs>
                <a:gs pos="74000">
                  <a:schemeClr val="accent1">
                    <a:lumMod val="91000"/>
                    <a:lumOff val="9000"/>
                    <a:alpha val="34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Shape 20">
              <a:extLst>
                <a:ext uri="{FF2B5EF4-FFF2-40B4-BE49-F238E27FC236}">
                  <a16:creationId xmlns:a16="http://schemas.microsoft.com/office/drawing/2014/main" id="{85EAD889-EA4D-485F-BA9C-F6473A432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4" name="Title 3">
            <a:extLst>
              <a:ext uri="{FF2B5EF4-FFF2-40B4-BE49-F238E27FC236}">
                <a16:creationId xmlns:a16="http://schemas.microsoft.com/office/drawing/2014/main" id="{F5D806B8-17D7-4AA3-9AC9-C5514F4EFE2A}"/>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5200" kern="1200">
                <a:latin typeface="+mj-lt"/>
                <a:ea typeface="+mj-ea"/>
                <a:cs typeface="+mj-cs"/>
              </a:rPr>
              <a:t>Diagnostics</a:t>
            </a:r>
          </a:p>
        </p:txBody>
      </p:sp>
      <p:sp>
        <p:nvSpPr>
          <p:cNvPr id="5" name="Text Placeholder 4">
            <a:extLst>
              <a:ext uri="{FF2B5EF4-FFF2-40B4-BE49-F238E27FC236}">
                <a16:creationId xmlns:a16="http://schemas.microsoft.com/office/drawing/2014/main" id="{B17891AB-D885-4E61-BF04-C81E747C1613}"/>
              </a:ext>
            </a:extLst>
          </p:cNvPr>
          <p:cNvSpPr>
            <a:spLocks noGrp="1"/>
          </p:cNvSpPr>
          <p:nvPr>
            <p:ph type="body" idx="1"/>
          </p:nvPr>
        </p:nvSpPr>
        <p:spPr>
          <a:xfrm>
            <a:off x="3045368" y="4160126"/>
            <a:ext cx="6105194" cy="682079"/>
          </a:xfrm>
        </p:spPr>
        <p:txBody>
          <a:bodyPr vert="horz" lIns="91440" tIns="45720" rIns="91440" bIns="45720" rtlCol="0">
            <a:normAutofit/>
          </a:bodyPr>
          <a:lstStyle/>
          <a:p>
            <a:pPr algn="ctr"/>
            <a:r>
              <a:rPr lang="en-US" kern="1200">
                <a:solidFill>
                  <a:schemeClr val="tx2"/>
                </a:solidFill>
                <a:latin typeface="+mn-lt"/>
                <a:ea typeface="+mn-ea"/>
                <a:cs typeface="+mn-cs"/>
              </a:rPr>
              <a:t>It’s demo ⌚ time!</a:t>
            </a:r>
          </a:p>
        </p:txBody>
      </p:sp>
      <p:pic>
        <p:nvPicPr>
          <p:cNvPr id="7" name="Graphic 6" descr="Heartbeat">
            <a:extLst>
              <a:ext uri="{FF2B5EF4-FFF2-40B4-BE49-F238E27FC236}">
                <a16:creationId xmlns:a16="http://schemas.microsoft.com/office/drawing/2014/main" id="{2D72823D-E2F4-4C0D-AD7B-2A821A3EBDB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739088" y="441145"/>
            <a:ext cx="6713517" cy="3469574"/>
          </a:xfrm>
          <a:prstGeom prst="rect">
            <a:avLst/>
          </a:prstGeom>
        </p:spPr>
      </p:pic>
    </p:spTree>
    <p:extLst>
      <p:ext uri="{BB962C8B-B14F-4D97-AF65-F5344CB8AC3E}">
        <p14:creationId xmlns:p14="http://schemas.microsoft.com/office/powerpoint/2010/main" val="3062897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p:cTn id="13" dur="10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4" dur="1000" fill="hold"/>
                                        <p:tgtEl>
                                          <p:spTgt spid="5">
                                            <p:txEl>
                                              <p:pRg st="0" end="0"/>
                                            </p:txEl>
                                          </p:spTgt>
                                        </p:tgtEl>
                                        <p:attrNameLst>
                                          <p:attrName>ppt_h</p:attrName>
                                        </p:attrNameLst>
                                      </p:cBhvr>
                                      <p:tavLst>
                                        <p:tav tm="0">
                                          <p:val>
                                            <p:fltVal val="0"/>
                                          </p:val>
                                        </p:tav>
                                        <p:tav tm="100000">
                                          <p:val>
                                            <p:strVal val="#ppt_h"/>
                                          </p:val>
                                        </p:tav>
                                      </p:tavLst>
                                    </p:anim>
                                    <p:anim calcmode="lin" valueType="num">
                                      <p:cBhvr>
                                        <p:cTn id="15" dur="1000" fill="hold"/>
                                        <p:tgtEl>
                                          <p:spTgt spid="5">
                                            <p:txEl>
                                              <p:pRg st="0" end="0"/>
                                            </p:txEl>
                                          </p:spTgt>
                                        </p:tgtEl>
                                        <p:attrNameLst>
                                          <p:attrName>style.rotation</p:attrName>
                                        </p:attrNameLst>
                                      </p:cBhvr>
                                      <p:tavLst>
                                        <p:tav tm="0">
                                          <p:val>
                                            <p:fltVal val="90"/>
                                          </p:val>
                                        </p:tav>
                                        <p:tav tm="100000">
                                          <p:val>
                                            <p:fltVal val="0"/>
                                          </p:val>
                                        </p:tav>
                                      </p:tavLst>
                                    </p:anim>
                                    <p:animEffect transition="in" filter="fade">
                                      <p:cBhvr>
                                        <p:cTn id="16" dur="10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4"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5"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16"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17"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8"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9"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4" name="Title 3">
            <a:extLst>
              <a:ext uri="{FF2B5EF4-FFF2-40B4-BE49-F238E27FC236}">
                <a16:creationId xmlns:a16="http://schemas.microsoft.com/office/drawing/2014/main" id="{8AAEE08C-BDB7-4D3B-88B5-E5141DDB3AD2}"/>
              </a:ext>
            </a:extLst>
          </p:cNvPr>
          <p:cNvSpPr>
            <a:spLocks noGrp="1"/>
          </p:cNvSpPr>
          <p:nvPr>
            <p:ph type="title"/>
          </p:nvPr>
        </p:nvSpPr>
        <p:spPr>
          <a:xfrm>
            <a:off x="535020" y="685800"/>
            <a:ext cx="2780271" cy="5105400"/>
          </a:xfrm>
        </p:spPr>
        <p:txBody>
          <a:bodyPr>
            <a:normAutofit/>
          </a:bodyPr>
          <a:lstStyle/>
          <a:p>
            <a:r>
              <a:rPr lang="en-US" sz="4000">
                <a:solidFill>
                  <a:srgbClr val="FFFFFF"/>
                </a:solidFill>
              </a:rPr>
              <a:t>EF Core 5.0</a:t>
            </a:r>
          </a:p>
        </p:txBody>
      </p:sp>
      <p:graphicFrame>
        <p:nvGraphicFramePr>
          <p:cNvPr id="7" name="Content Placeholder 4">
            <a:extLst>
              <a:ext uri="{FF2B5EF4-FFF2-40B4-BE49-F238E27FC236}">
                <a16:creationId xmlns:a16="http://schemas.microsoft.com/office/drawing/2014/main" id="{603D1CDA-416B-456E-B1ED-F53DD343A91D}"/>
              </a:ext>
            </a:extLst>
          </p:cNvPr>
          <p:cNvGraphicFramePr>
            <a:graphicFrameLocks noGrp="1"/>
          </p:cNvGraphicFramePr>
          <p:nvPr>
            <p:ph idx="1"/>
            <p:extLst>
              <p:ext uri="{D42A27DB-BD31-4B8C-83A1-F6EECF244321}">
                <p14:modId xmlns:p14="http://schemas.microsoft.com/office/powerpoint/2010/main" val="2564656579"/>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6EE1B360-47DC-4E3F-8571-3A5C57EC3D64}"/>
              </a:ext>
            </a:extLst>
          </p:cNvPr>
          <p:cNvSpPr txBox="1"/>
          <p:nvPr/>
        </p:nvSpPr>
        <p:spPr>
          <a:xfrm>
            <a:off x="7013403" y="6234136"/>
            <a:ext cx="5013039" cy="369332"/>
          </a:xfrm>
          <a:prstGeom prst="rect">
            <a:avLst/>
          </a:prstGeom>
          <a:noFill/>
        </p:spPr>
        <p:txBody>
          <a:bodyPr wrap="none" rtlCol="0">
            <a:spAutoFit/>
          </a:bodyPr>
          <a:lstStyle/>
          <a:p>
            <a:r>
              <a:rPr lang="en-US" dirty="0"/>
              <a:t>…and a whole lot more we don’t have time to show</a:t>
            </a:r>
          </a:p>
        </p:txBody>
      </p:sp>
    </p:spTree>
    <p:extLst>
      <p:ext uri="{BB962C8B-B14F-4D97-AF65-F5344CB8AC3E}">
        <p14:creationId xmlns:p14="http://schemas.microsoft.com/office/powerpoint/2010/main" val="3543148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F1C1B-C457-4F93-BF5C-7F085F38BBD5}"/>
              </a:ext>
            </a:extLst>
          </p:cNvPr>
          <p:cNvSpPr>
            <a:spLocks noGrp="1"/>
          </p:cNvSpPr>
          <p:nvPr>
            <p:ph type="title"/>
          </p:nvPr>
        </p:nvSpPr>
        <p:spPr/>
        <p:txBody>
          <a:bodyPr/>
          <a:lstStyle/>
          <a:p>
            <a:r>
              <a:rPr lang="en-US" dirty="0"/>
              <a:t>Quick and Gentle Introduction</a:t>
            </a:r>
          </a:p>
        </p:txBody>
      </p:sp>
      <p:sp>
        <p:nvSpPr>
          <p:cNvPr id="3" name="Text Placeholder 2">
            <a:extLst>
              <a:ext uri="{FF2B5EF4-FFF2-40B4-BE49-F238E27FC236}">
                <a16:creationId xmlns:a16="http://schemas.microsoft.com/office/drawing/2014/main" id="{32C0611C-072F-4573-AC2B-F97B9865242A}"/>
              </a:ext>
            </a:extLst>
          </p:cNvPr>
          <p:cNvSpPr>
            <a:spLocks noGrp="1"/>
          </p:cNvSpPr>
          <p:nvPr>
            <p:ph type="body" idx="1"/>
          </p:nvPr>
        </p:nvSpPr>
        <p:spPr/>
        <p:txBody>
          <a:bodyPr/>
          <a:lstStyle/>
          <a:p>
            <a:r>
              <a:rPr lang="en-US" dirty="0"/>
              <a:t>“What’s EF Core and why do I care?!”</a:t>
            </a:r>
          </a:p>
        </p:txBody>
      </p:sp>
    </p:spTree>
    <p:extLst>
      <p:ext uri="{BB962C8B-B14F-4D97-AF65-F5344CB8AC3E}">
        <p14:creationId xmlns:p14="http://schemas.microsoft.com/office/powerpoint/2010/main" val="25244283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A68CF959-556A-BD45-ACCB-4DBCC2FB07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Rectangle 1">
            <a:extLst>
              <a:ext uri="{FF2B5EF4-FFF2-40B4-BE49-F238E27FC236}">
                <a16:creationId xmlns:a16="http://schemas.microsoft.com/office/drawing/2014/main" id="{C4F43636-CF32-498E-A306-FA108F837EDA}"/>
              </a:ext>
            </a:extLst>
          </p:cNvPr>
          <p:cNvSpPr/>
          <p:nvPr/>
        </p:nvSpPr>
        <p:spPr>
          <a:xfrm>
            <a:off x="2929909" y="2767281"/>
            <a:ext cx="6332183" cy="1323439"/>
          </a:xfrm>
          <a:prstGeom prst="rect">
            <a:avLst/>
          </a:prstGeom>
          <a:noFill/>
        </p:spPr>
        <p:txBody>
          <a:bodyPr wrap="none" lIns="91440" tIns="45720" rIns="91440" bIns="45720">
            <a:spAutoFit/>
          </a:bodyPr>
          <a:lstStyle/>
          <a:p>
            <a:pPr algn="ctr"/>
            <a:r>
              <a:rPr lang="en-US" sz="8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DEMO TIME!!!</a:t>
            </a:r>
            <a:endParaRPr lang="en-US" sz="80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2191142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25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p:cTn id="7" dur="1000" fill="hold"/>
                                        <p:tgtEl>
                                          <p:spTgt spid="2">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2">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2">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FE3FC-D1E2-764E-8278-BB37780282A6}"/>
              </a:ext>
            </a:extLst>
          </p:cNvPr>
          <p:cNvSpPr>
            <a:spLocks noGrp="1"/>
          </p:cNvSpPr>
          <p:nvPr>
            <p:ph type="title"/>
          </p:nvPr>
        </p:nvSpPr>
        <p:spPr>
          <a:xfrm>
            <a:off x="831850" y="-51125"/>
            <a:ext cx="10515600" cy="2852737"/>
          </a:xfrm>
        </p:spPr>
        <p:txBody>
          <a:bodyPr/>
          <a:lstStyle/>
          <a:p>
            <a:r>
              <a:rPr lang="en-US" dirty="0"/>
              <a:t>Thanks for joining!</a:t>
            </a:r>
          </a:p>
        </p:txBody>
      </p:sp>
      <p:sp>
        <p:nvSpPr>
          <p:cNvPr id="3" name="Text Placeholder 2">
            <a:extLst>
              <a:ext uri="{FF2B5EF4-FFF2-40B4-BE49-F238E27FC236}">
                <a16:creationId xmlns:a16="http://schemas.microsoft.com/office/drawing/2014/main" id="{163FC28D-518A-BF48-8B64-C8BF638EE003}"/>
              </a:ext>
            </a:extLst>
          </p:cNvPr>
          <p:cNvSpPr>
            <a:spLocks noGrp="1"/>
          </p:cNvSpPr>
          <p:nvPr>
            <p:ph type="body" idx="1"/>
          </p:nvPr>
        </p:nvSpPr>
        <p:spPr>
          <a:xfrm>
            <a:off x="831850" y="2828600"/>
            <a:ext cx="10515600" cy="1500187"/>
          </a:xfrm>
        </p:spPr>
        <p:txBody>
          <a:bodyPr/>
          <a:lstStyle/>
          <a:p>
            <a:r>
              <a:rPr lang="en-US" b="1" dirty="0"/>
              <a:t>Get Started</a:t>
            </a:r>
            <a:r>
              <a:rPr lang="en-US" dirty="0"/>
              <a:t>: https://aka.ms/efdocs</a:t>
            </a:r>
          </a:p>
        </p:txBody>
      </p:sp>
      <p:pic>
        <p:nvPicPr>
          <p:cNvPr id="4" name="Graphic 3">
            <a:extLst>
              <a:ext uri="{FF2B5EF4-FFF2-40B4-BE49-F238E27FC236}">
                <a16:creationId xmlns:a16="http://schemas.microsoft.com/office/drawing/2014/main" id="{92F3B251-7903-A84E-ADBD-87B131AF9A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78950" y="3803650"/>
            <a:ext cx="2120900" cy="2286000"/>
          </a:xfrm>
          <a:prstGeom prst="rect">
            <a:avLst/>
          </a:prstGeom>
        </p:spPr>
      </p:pic>
      <p:sp>
        <p:nvSpPr>
          <p:cNvPr id="5" name="Text Placeholder 2">
            <a:extLst>
              <a:ext uri="{FF2B5EF4-FFF2-40B4-BE49-F238E27FC236}">
                <a16:creationId xmlns:a16="http://schemas.microsoft.com/office/drawing/2014/main" id="{708F1C16-A6BC-44AB-B330-570ED86C0B0E}"/>
              </a:ext>
            </a:extLst>
          </p:cNvPr>
          <p:cNvSpPr txBox="1">
            <a:spLocks/>
          </p:cNvSpPr>
          <p:nvPr/>
        </p:nvSpPr>
        <p:spPr>
          <a:xfrm>
            <a:off x="1424046" y="4289815"/>
            <a:ext cx="10515600" cy="1500187"/>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a:t>  Jeremy Likness (@JeremyLikness)</a:t>
            </a:r>
          </a:p>
          <a:p>
            <a:br>
              <a:rPr lang="en-US"/>
            </a:br>
            <a:br>
              <a:rPr lang="en-US"/>
            </a:br>
            <a:r>
              <a:rPr lang="en-US"/>
              <a:t>  Shay Rojansky (@ShayRojansky)</a:t>
            </a:r>
            <a:endParaRPr lang="en-US" dirty="0"/>
          </a:p>
        </p:txBody>
      </p:sp>
      <p:pic>
        <p:nvPicPr>
          <p:cNvPr id="6" name="Picture 2" descr="JeremyLikness">
            <a:extLst>
              <a:ext uri="{FF2B5EF4-FFF2-40B4-BE49-F238E27FC236}">
                <a16:creationId xmlns:a16="http://schemas.microsoft.com/office/drawing/2014/main" id="{07A12BF0-FB20-44ED-AD68-8550391759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2824" y="4014808"/>
            <a:ext cx="982436" cy="982436"/>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7" name="Picture 4" descr="roji">
            <a:extLst>
              <a:ext uri="{FF2B5EF4-FFF2-40B4-BE49-F238E27FC236}">
                <a16:creationId xmlns:a16="http://schemas.microsoft.com/office/drawing/2014/main" id="{6A66F9B5-DBEC-4335-859D-00F37E7770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2150" y="4988606"/>
            <a:ext cx="982435" cy="982435"/>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8217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94F0BF-4470-4E35-9D10-64A3A226DAD4}"/>
              </a:ext>
            </a:extLst>
          </p:cNvPr>
          <p:cNvSpPr/>
          <p:nvPr/>
        </p:nvSpPr>
        <p:spPr>
          <a:xfrm>
            <a:off x="756557" y="1773382"/>
            <a:ext cx="7326581" cy="55418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5BBB90-B9FF-ED4A-9587-76C518C2BC9E}"/>
              </a:ext>
            </a:extLst>
          </p:cNvPr>
          <p:cNvSpPr>
            <a:spLocks noGrp="1"/>
          </p:cNvSpPr>
          <p:nvPr>
            <p:ph type="title"/>
          </p:nvPr>
        </p:nvSpPr>
        <p:spPr/>
        <p:txBody>
          <a:bodyPr/>
          <a:lstStyle/>
          <a:p>
            <a:r>
              <a:rPr lang="en-US" dirty="0"/>
              <a:t>Entity Framework Core 5.0</a:t>
            </a:r>
          </a:p>
        </p:txBody>
      </p:sp>
      <p:sp>
        <p:nvSpPr>
          <p:cNvPr id="3" name="Content Placeholder 2">
            <a:extLst>
              <a:ext uri="{FF2B5EF4-FFF2-40B4-BE49-F238E27FC236}">
                <a16:creationId xmlns:a16="http://schemas.microsoft.com/office/drawing/2014/main" id="{395CC549-1EA2-8B4A-ADC1-C00428D83849}"/>
              </a:ext>
            </a:extLst>
          </p:cNvPr>
          <p:cNvSpPr>
            <a:spLocks noGrp="1"/>
          </p:cNvSpPr>
          <p:nvPr>
            <p:ph idx="1"/>
          </p:nvPr>
        </p:nvSpPr>
        <p:spPr/>
        <p:txBody>
          <a:bodyPr/>
          <a:lstStyle/>
          <a:p>
            <a:pPr marL="0" indent="0">
              <a:buNone/>
            </a:pPr>
            <a:r>
              <a:rPr lang="en-US" dirty="0"/>
              <a:t>Data access API: object (relational) mapper</a:t>
            </a:r>
          </a:p>
          <a:p>
            <a:pPr marL="0" indent="0">
              <a:buNone/>
            </a:pPr>
            <a:r>
              <a:rPr lang="en-US" dirty="0"/>
              <a:t>.NET Standard 2.1: Cross-platform</a:t>
            </a:r>
          </a:p>
          <a:p>
            <a:pPr marL="0" indent="0">
              <a:buNone/>
            </a:pPr>
            <a:r>
              <a:rPr lang="en-US" dirty="0"/>
              <a:t>Supports SQL Server, Azure SQL Server, SQLite, Azure Cosmos DB and many other databases (</a:t>
            </a:r>
            <a:r>
              <a:rPr lang="en-US" dirty="0">
                <a:hlinkClick r:id="rId2"/>
              </a:rPr>
              <a:t>https://aka.ms/efcoreproviders</a:t>
            </a:r>
            <a:r>
              <a:rPr lang="en-US" dirty="0"/>
              <a:t>)</a:t>
            </a:r>
          </a:p>
          <a:p>
            <a:pPr marL="0" indent="0">
              <a:buNone/>
            </a:pPr>
            <a:r>
              <a:rPr lang="en-US" dirty="0"/>
              <a:t>Query using Language Integrated Query (LINQ)</a:t>
            </a:r>
          </a:p>
          <a:p>
            <a:pPr marL="0" indent="0">
              <a:buNone/>
            </a:pPr>
            <a:r>
              <a:rPr lang="en-US" dirty="0"/>
              <a:t>Implements </a:t>
            </a:r>
            <a:r>
              <a:rPr lang="en-US" i="1" dirty="0"/>
              <a:t>Unit of Work</a:t>
            </a:r>
            <a:r>
              <a:rPr lang="en-US" dirty="0"/>
              <a:t> to track changes and handle concurrency</a:t>
            </a:r>
          </a:p>
          <a:p>
            <a:pPr marL="0" indent="0">
              <a:buNone/>
            </a:pPr>
            <a:r>
              <a:rPr lang="en-US" dirty="0"/>
              <a:t>Data-binding friendly out of the box</a:t>
            </a:r>
          </a:p>
        </p:txBody>
      </p:sp>
      <p:sp>
        <p:nvSpPr>
          <p:cNvPr id="5" name="Rectangle 4">
            <a:extLst>
              <a:ext uri="{FF2B5EF4-FFF2-40B4-BE49-F238E27FC236}">
                <a16:creationId xmlns:a16="http://schemas.microsoft.com/office/drawing/2014/main" id="{B443E803-9538-4B0D-B2BB-3B2163D86770}"/>
              </a:ext>
            </a:extLst>
          </p:cNvPr>
          <p:cNvSpPr/>
          <p:nvPr/>
        </p:nvSpPr>
        <p:spPr>
          <a:xfrm>
            <a:off x="721723" y="1889363"/>
            <a:ext cx="69668" cy="3222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887745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94F0BF-4470-4E35-9D10-64A3A226DAD4}"/>
              </a:ext>
            </a:extLst>
          </p:cNvPr>
          <p:cNvSpPr/>
          <p:nvPr/>
        </p:nvSpPr>
        <p:spPr>
          <a:xfrm>
            <a:off x="756557" y="2276096"/>
            <a:ext cx="7326581" cy="55418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5BBB90-B9FF-ED4A-9587-76C518C2BC9E}"/>
              </a:ext>
            </a:extLst>
          </p:cNvPr>
          <p:cNvSpPr>
            <a:spLocks noGrp="1"/>
          </p:cNvSpPr>
          <p:nvPr>
            <p:ph type="title"/>
          </p:nvPr>
        </p:nvSpPr>
        <p:spPr/>
        <p:txBody>
          <a:bodyPr/>
          <a:lstStyle/>
          <a:p>
            <a:r>
              <a:rPr lang="en-US" dirty="0"/>
              <a:t>Entity Framework Core 5.0</a:t>
            </a:r>
          </a:p>
        </p:txBody>
      </p:sp>
      <p:sp>
        <p:nvSpPr>
          <p:cNvPr id="3" name="Content Placeholder 2">
            <a:extLst>
              <a:ext uri="{FF2B5EF4-FFF2-40B4-BE49-F238E27FC236}">
                <a16:creationId xmlns:a16="http://schemas.microsoft.com/office/drawing/2014/main" id="{395CC549-1EA2-8B4A-ADC1-C00428D83849}"/>
              </a:ext>
            </a:extLst>
          </p:cNvPr>
          <p:cNvSpPr>
            <a:spLocks noGrp="1"/>
          </p:cNvSpPr>
          <p:nvPr>
            <p:ph idx="1"/>
          </p:nvPr>
        </p:nvSpPr>
        <p:spPr/>
        <p:txBody>
          <a:bodyPr/>
          <a:lstStyle/>
          <a:p>
            <a:pPr marL="0" indent="0">
              <a:buNone/>
            </a:pPr>
            <a:r>
              <a:rPr lang="en-US" dirty="0"/>
              <a:t>Data access API: object (relational) mapper</a:t>
            </a:r>
          </a:p>
          <a:p>
            <a:pPr marL="0" indent="0">
              <a:buNone/>
            </a:pPr>
            <a:r>
              <a:rPr lang="en-US" dirty="0"/>
              <a:t>.NET Standard 2.1: Cross-platform</a:t>
            </a:r>
          </a:p>
          <a:p>
            <a:pPr marL="0" indent="0">
              <a:buNone/>
            </a:pPr>
            <a:r>
              <a:rPr lang="en-US" dirty="0"/>
              <a:t>Supports SQL Server, Azure SQL Server, SQLite, Azure Cosmos DB and many other databases (</a:t>
            </a:r>
            <a:r>
              <a:rPr lang="en-US" dirty="0">
                <a:hlinkClick r:id="rId2"/>
              </a:rPr>
              <a:t>https://aka.ms/efcoreproviders</a:t>
            </a:r>
            <a:r>
              <a:rPr lang="en-US" dirty="0"/>
              <a:t>)</a:t>
            </a:r>
          </a:p>
          <a:p>
            <a:pPr marL="0" indent="0">
              <a:buNone/>
            </a:pPr>
            <a:r>
              <a:rPr lang="en-US" dirty="0"/>
              <a:t>Query using Language Integrated Query (LINQ)</a:t>
            </a:r>
          </a:p>
          <a:p>
            <a:pPr marL="0" indent="0">
              <a:buNone/>
            </a:pPr>
            <a:r>
              <a:rPr lang="en-US" dirty="0"/>
              <a:t>Implements </a:t>
            </a:r>
            <a:r>
              <a:rPr lang="en-US" i="1" dirty="0"/>
              <a:t>Unit of Work</a:t>
            </a:r>
            <a:r>
              <a:rPr lang="en-US" dirty="0"/>
              <a:t> to track changes and handle concurrency</a:t>
            </a:r>
          </a:p>
          <a:p>
            <a:pPr marL="0" indent="0">
              <a:buNone/>
            </a:pPr>
            <a:r>
              <a:rPr lang="en-US" dirty="0"/>
              <a:t>Data-binding friendly out of the box</a:t>
            </a:r>
          </a:p>
        </p:txBody>
      </p:sp>
      <p:sp>
        <p:nvSpPr>
          <p:cNvPr id="5" name="Rectangle 4">
            <a:extLst>
              <a:ext uri="{FF2B5EF4-FFF2-40B4-BE49-F238E27FC236}">
                <a16:creationId xmlns:a16="http://schemas.microsoft.com/office/drawing/2014/main" id="{B443E803-9538-4B0D-B2BB-3B2163D86770}"/>
              </a:ext>
            </a:extLst>
          </p:cNvPr>
          <p:cNvSpPr/>
          <p:nvPr/>
        </p:nvSpPr>
        <p:spPr>
          <a:xfrm>
            <a:off x="721723" y="2392077"/>
            <a:ext cx="69668" cy="3222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217673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94F0BF-4470-4E35-9D10-64A3A226DAD4}"/>
              </a:ext>
            </a:extLst>
          </p:cNvPr>
          <p:cNvSpPr/>
          <p:nvPr/>
        </p:nvSpPr>
        <p:spPr>
          <a:xfrm>
            <a:off x="756557" y="2826327"/>
            <a:ext cx="10441874" cy="126274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5BBB90-B9FF-ED4A-9587-76C518C2BC9E}"/>
              </a:ext>
            </a:extLst>
          </p:cNvPr>
          <p:cNvSpPr>
            <a:spLocks noGrp="1"/>
          </p:cNvSpPr>
          <p:nvPr>
            <p:ph type="title"/>
          </p:nvPr>
        </p:nvSpPr>
        <p:spPr/>
        <p:txBody>
          <a:bodyPr/>
          <a:lstStyle/>
          <a:p>
            <a:r>
              <a:rPr lang="en-US" dirty="0"/>
              <a:t>Entity Framework Core 5.0</a:t>
            </a:r>
          </a:p>
        </p:txBody>
      </p:sp>
      <p:sp>
        <p:nvSpPr>
          <p:cNvPr id="3" name="Content Placeholder 2">
            <a:extLst>
              <a:ext uri="{FF2B5EF4-FFF2-40B4-BE49-F238E27FC236}">
                <a16:creationId xmlns:a16="http://schemas.microsoft.com/office/drawing/2014/main" id="{395CC549-1EA2-8B4A-ADC1-C00428D83849}"/>
              </a:ext>
            </a:extLst>
          </p:cNvPr>
          <p:cNvSpPr>
            <a:spLocks noGrp="1"/>
          </p:cNvSpPr>
          <p:nvPr>
            <p:ph idx="1"/>
          </p:nvPr>
        </p:nvSpPr>
        <p:spPr/>
        <p:txBody>
          <a:bodyPr/>
          <a:lstStyle/>
          <a:p>
            <a:pPr marL="0" indent="0">
              <a:buNone/>
            </a:pPr>
            <a:r>
              <a:rPr lang="en-US" dirty="0"/>
              <a:t>Data access API: object (relational) mapper</a:t>
            </a:r>
          </a:p>
          <a:p>
            <a:pPr marL="0" indent="0">
              <a:buNone/>
            </a:pPr>
            <a:r>
              <a:rPr lang="en-US" dirty="0"/>
              <a:t>.NET Standard 2.1: Cross-platform</a:t>
            </a:r>
          </a:p>
          <a:p>
            <a:pPr marL="0" indent="0">
              <a:buNone/>
            </a:pPr>
            <a:r>
              <a:rPr lang="en-US" dirty="0"/>
              <a:t>Supports SQL Server, Azure SQL Server, SQLite, Azure Cosmos DB and many other databases (</a:t>
            </a:r>
            <a:r>
              <a:rPr lang="en-US" dirty="0">
                <a:hlinkClick r:id="rId2"/>
              </a:rPr>
              <a:t>https://aka.ms/efcoreproviders</a:t>
            </a:r>
            <a:r>
              <a:rPr lang="en-US" dirty="0"/>
              <a:t>)</a:t>
            </a:r>
          </a:p>
          <a:p>
            <a:pPr marL="0" indent="0">
              <a:buNone/>
            </a:pPr>
            <a:r>
              <a:rPr lang="en-US" dirty="0"/>
              <a:t>Query using Language Integrated Query (LINQ)</a:t>
            </a:r>
          </a:p>
          <a:p>
            <a:pPr marL="0" indent="0">
              <a:buNone/>
            </a:pPr>
            <a:r>
              <a:rPr lang="en-US" dirty="0"/>
              <a:t>Implements </a:t>
            </a:r>
            <a:r>
              <a:rPr lang="en-US" i="1" dirty="0"/>
              <a:t>Unit of Work</a:t>
            </a:r>
            <a:r>
              <a:rPr lang="en-US" dirty="0"/>
              <a:t> to track changes and handle concurrency</a:t>
            </a:r>
          </a:p>
          <a:p>
            <a:pPr marL="0" indent="0">
              <a:buNone/>
            </a:pPr>
            <a:r>
              <a:rPr lang="en-US" dirty="0"/>
              <a:t>Data-binding friendly out of the box</a:t>
            </a:r>
          </a:p>
        </p:txBody>
      </p:sp>
      <p:sp>
        <p:nvSpPr>
          <p:cNvPr id="5" name="Rectangle 4">
            <a:extLst>
              <a:ext uri="{FF2B5EF4-FFF2-40B4-BE49-F238E27FC236}">
                <a16:creationId xmlns:a16="http://schemas.microsoft.com/office/drawing/2014/main" id="{B443E803-9538-4B0D-B2BB-3B2163D86770}"/>
              </a:ext>
            </a:extLst>
          </p:cNvPr>
          <p:cNvSpPr/>
          <p:nvPr/>
        </p:nvSpPr>
        <p:spPr>
          <a:xfrm>
            <a:off x="721722" y="3094738"/>
            <a:ext cx="99291" cy="734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863506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94F0BF-4470-4E35-9D10-64A3A226DAD4}"/>
              </a:ext>
            </a:extLst>
          </p:cNvPr>
          <p:cNvSpPr/>
          <p:nvPr/>
        </p:nvSpPr>
        <p:spPr>
          <a:xfrm>
            <a:off x="756557" y="4100925"/>
            <a:ext cx="7967848" cy="55418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5BBB90-B9FF-ED4A-9587-76C518C2BC9E}"/>
              </a:ext>
            </a:extLst>
          </p:cNvPr>
          <p:cNvSpPr>
            <a:spLocks noGrp="1"/>
          </p:cNvSpPr>
          <p:nvPr>
            <p:ph type="title"/>
          </p:nvPr>
        </p:nvSpPr>
        <p:spPr/>
        <p:txBody>
          <a:bodyPr/>
          <a:lstStyle/>
          <a:p>
            <a:r>
              <a:rPr lang="en-US" dirty="0"/>
              <a:t>Entity Framework Core 5.0</a:t>
            </a:r>
          </a:p>
        </p:txBody>
      </p:sp>
      <p:sp>
        <p:nvSpPr>
          <p:cNvPr id="3" name="Content Placeholder 2">
            <a:extLst>
              <a:ext uri="{FF2B5EF4-FFF2-40B4-BE49-F238E27FC236}">
                <a16:creationId xmlns:a16="http://schemas.microsoft.com/office/drawing/2014/main" id="{395CC549-1EA2-8B4A-ADC1-C00428D83849}"/>
              </a:ext>
            </a:extLst>
          </p:cNvPr>
          <p:cNvSpPr>
            <a:spLocks noGrp="1"/>
          </p:cNvSpPr>
          <p:nvPr>
            <p:ph idx="1"/>
          </p:nvPr>
        </p:nvSpPr>
        <p:spPr/>
        <p:txBody>
          <a:bodyPr/>
          <a:lstStyle/>
          <a:p>
            <a:pPr marL="0" indent="0">
              <a:buNone/>
            </a:pPr>
            <a:r>
              <a:rPr lang="en-US" dirty="0"/>
              <a:t>Data access API: object (relational) mapper</a:t>
            </a:r>
          </a:p>
          <a:p>
            <a:pPr marL="0" indent="0">
              <a:buNone/>
            </a:pPr>
            <a:r>
              <a:rPr lang="en-US" dirty="0"/>
              <a:t>.NET Standard 2.1: Cross-platform</a:t>
            </a:r>
          </a:p>
          <a:p>
            <a:pPr marL="0" indent="0">
              <a:buNone/>
            </a:pPr>
            <a:r>
              <a:rPr lang="en-US" dirty="0"/>
              <a:t>Supports SQL Server, Azure SQL Server, SQLite, Azure Cosmos DB and many other databases (</a:t>
            </a:r>
            <a:r>
              <a:rPr lang="en-US" dirty="0">
                <a:hlinkClick r:id="rId2"/>
              </a:rPr>
              <a:t>https://aka.ms/efcoreproviders</a:t>
            </a:r>
            <a:r>
              <a:rPr lang="en-US" dirty="0"/>
              <a:t>)</a:t>
            </a:r>
          </a:p>
          <a:p>
            <a:pPr marL="0" indent="0">
              <a:buNone/>
            </a:pPr>
            <a:r>
              <a:rPr lang="en-US" dirty="0"/>
              <a:t>Query using Language Integrated Query (LINQ)</a:t>
            </a:r>
          </a:p>
          <a:p>
            <a:pPr marL="0" indent="0">
              <a:buNone/>
            </a:pPr>
            <a:r>
              <a:rPr lang="en-US" dirty="0"/>
              <a:t>Implements </a:t>
            </a:r>
            <a:r>
              <a:rPr lang="en-US" i="1" dirty="0"/>
              <a:t>Unit of Work</a:t>
            </a:r>
            <a:r>
              <a:rPr lang="en-US" dirty="0"/>
              <a:t> to track changes and handle concurrency</a:t>
            </a:r>
          </a:p>
          <a:p>
            <a:pPr marL="0" indent="0">
              <a:buNone/>
            </a:pPr>
            <a:r>
              <a:rPr lang="en-US" dirty="0"/>
              <a:t>Data-binding friendly out of the box</a:t>
            </a:r>
          </a:p>
        </p:txBody>
      </p:sp>
      <p:sp>
        <p:nvSpPr>
          <p:cNvPr id="5" name="Rectangle 4">
            <a:extLst>
              <a:ext uri="{FF2B5EF4-FFF2-40B4-BE49-F238E27FC236}">
                <a16:creationId xmlns:a16="http://schemas.microsoft.com/office/drawing/2014/main" id="{B443E803-9538-4B0D-B2BB-3B2163D86770}"/>
              </a:ext>
            </a:extLst>
          </p:cNvPr>
          <p:cNvSpPr/>
          <p:nvPr/>
        </p:nvSpPr>
        <p:spPr>
          <a:xfrm>
            <a:off x="721723" y="4216906"/>
            <a:ext cx="75766" cy="3222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420450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94F0BF-4470-4E35-9D10-64A3A226DAD4}"/>
              </a:ext>
            </a:extLst>
          </p:cNvPr>
          <p:cNvSpPr/>
          <p:nvPr/>
        </p:nvSpPr>
        <p:spPr>
          <a:xfrm>
            <a:off x="756557" y="4651169"/>
            <a:ext cx="9008918" cy="89064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5BBB90-B9FF-ED4A-9587-76C518C2BC9E}"/>
              </a:ext>
            </a:extLst>
          </p:cNvPr>
          <p:cNvSpPr>
            <a:spLocks noGrp="1"/>
          </p:cNvSpPr>
          <p:nvPr>
            <p:ph type="title"/>
          </p:nvPr>
        </p:nvSpPr>
        <p:spPr/>
        <p:txBody>
          <a:bodyPr/>
          <a:lstStyle/>
          <a:p>
            <a:r>
              <a:rPr lang="en-US" dirty="0"/>
              <a:t>Entity Framework Core 5.0</a:t>
            </a:r>
          </a:p>
        </p:txBody>
      </p:sp>
      <p:sp>
        <p:nvSpPr>
          <p:cNvPr id="3" name="Content Placeholder 2">
            <a:extLst>
              <a:ext uri="{FF2B5EF4-FFF2-40B4-BE49-F238E27FC236}">
                <a16:creationId xmlns:a16="http://schemas.microsoft.com/office/drawing/2014/main" id="{395CC549-1EA2-8B4A-ADC1-C00428D83849}"/>
              </a:ext>
            </a:extLst>
          </p:cNvPr>
          <p:cNvSpPr>
            <a:spLocks noGrp="1"/>
          </p:cNvSpPr>
          <p:nvPr>
            <p:ph idx="1"/>
          </p:nvPr>
        </p:nvSpPr>
        <p:spPr/>
        <p:txBody>
          <a:bodyPr/>
          <a:lstStyle/>
          <a:p>
            <a:pPr marL="0" indent="0">
              <a:buNone/>
            </a:pPr>
            <a:r>
              <a:rPr lang="en-US" dirty="0"/>
              <a:t>Data access API: object (relational) mapper</a:t>
            </a:r>
          </a:p>
          <a:p>
            <a:pPr marL="0" indent="0">
              <a:buNone/>
            </a:pPr>
            <a:r>
              <a:rPr lang="en-US" dirty="0"/>
              <a:t>.NET Standard 2.1: Cross-platform</a:t>
            </a:r>
          </a:p>
          <a:p>
            <a:pPr marL="0" indent="0">
              <a:buNone/>
            </a:pPr>
            <a:r>
              <a:rPr lang="en-US" dirty="0"/>
              <a:t>Supports SQL Server, Azure SQL Server, SQLite, Azure Cosmos DB and many other databases (</a:t>
            </a:r>
            <a:r>
              <a:rPr lang="en-US" dirty="0">
                <a:hlinkClick r:id="rId2"/>
              </a:rPr>
              <a:t>https://aka.ms/efcoreproviders</a:t>
            </a:r>
            <a:r>
              <a:rPr lang="en-US" dirty="0"/>
              <a:t>)</a:t>
            </a:r>
          </a:p>
          <a:p>
            <a:pPr marL="0" indent="0">
              <a:buNone/>
            </a:pPr>
            <a:r>
              <a:rPr lang="en-US" dirty="0"/>
              <a:t>Query using Language Integrated Query (LINQ)</a:t>
            </a:r>
          </a:p>
          <a:p>
            <a:pPr marL="0" indent="0">
              <a:buNone/>
            </a:pPr>
            <a:r>
              <a:rPr lang="en-US" dirty="0"/>
              <a:t>Implements </a:t>
            </a:r>
            <a:r>
              <a:rPr lang="en-US" i="1" dirty="0"/>
              <a:t>Unit of Work</a:t>
            </a:r>
            <a:r>
              <a:rPr lang="en-US" dirty="0"/>
              <a:t> to track changes and handle concurrency</a:t>
            </a:r>
          </a:p>
          <a:p>
            <a:pPr marL="0" indent="0">
              <a:buNone/>
            </a:pPr>
            <a:r>
              <a:rPr lang="en-US" dirty="0"/>
              <a:t>Data-binding friendly out of the box</a:t>
            </a:r>
          </a:p>
        </p:txBody>
      </p:sp>
      <p:sp>
        <p:nvSpPr>
          <p:cNvPr id="5" name="Rectangle 4">
            <a:extLst>
              <a:ext uri="{FF2B5EF4-FFF2-40B4-BE49-F238E27FC236}">
                <a16:creationId xmlns:a16="http://schemas.microsoft.com/office/drawing/2014/main" id="{B443E803-9538-4B0D-B2BB-3B2163D86770}"/>
              </a:ext>
            </a:extLst>
          </p:cNvPr>
          <p:cNvSpPr/>
          <p:nvPr/>
        </p:nvSpPr>
        <p:spPr>
          <a:xfrm>
            <a:off x="721722" y="4820158"/>
            <a:ext cx="85665" cy="5178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296517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94F0BF-4470-4E35-9D10-64A3A226DAD4}"/>
              </a:ext>
            </a:extLst>
          </p:cNvPr>
          <p:cNvSpPr/>
          <p:nvPr/>
        </p:nvSpPr>
        <p:spPr>
          <a:xfrm>
            <a:off x="756557" y="5502200"/>
            <a:ext cx="6170716" cy="55418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5BBB90-B9FF-ED4A-9587-76C518C2BC9E}"/>
              </a:ext>
            </a:extLst>
          </p:cNvPr>
          <p:cNvSpPr>
            <a:spLocks noGrp="1"/>
          </p:cNvSpPr>
          <p:nvPr>
            <p:ph type="title"/>
          </p:nvPr>
        </p:nvSpPr>
        <p:spPr/>
        <p:txBody>
          <a:bodyPr/>
          <a:lstStyle/>
          <a:p>
            <a:r>
              <a:rPr lang="en-US" dirty="0"/>
              <a:t>Entity Framework Core 5.0</a:t>
            </a:r>
          </a:p>
        </p:txBody>
      </p:sp>
      <p:sp>
        <p:nvSpPr>
          <p:cNvPr id="3" name="Content Placeholder 2">
            <a:extLst>
              <a:ext uri="{FF2B5EF4-FFF2-40B4-BE49-F238E27FC236}">
                <a16:creationId xmlns:a16="http://schemas.microsoft.com/office/drawing/2014/main" id="{395CC549-1EA2-8B4A-ADC1-C00428D83849}"/>
              </a:ext>
            </a:extLst>
          </p:cNvPr>
          <p:cNvSpPr>
            <a:spLocks noGrp="1"/>
          </p:cNvSpPr>
          <p:nvPr>
            <p:ph idx="1"/>
          </p:nvPr>
        </p:nvSpPr>
        <p:spPr/>
        <p:txBody>
          <a:bodyPr/>
          <a:lstStyle/>
          <a:p>
            <a:pPr marL="0" indent="0">
              <a:buNone/>
            </a:pPr>
            <a:r>
              <a:rPr lang="en-US" dirty="0"/>
              <a:t>Data access API: object (relational) mapper</a:t>
            </a:r>
          </a:p>
          <a:p>
            <a:pPr marL="0" indent="0">
              <a:buNone/>
            </a:pPr>
            <a:r>
              <a:rPr lang="en-US" dirty="0"/>
              <a:t>.NET Standard 2.1: Cross-platform</a:t>
            </a:r>
          </a:p>
          <a:p>
            <a:pPr marL="0" indent="0">
              <a:buNone/>
            </a:pPr>
            <a:r>
              <a:rPr lang="en-US" dirty="0"/>
              <a:t>Supports SQL Server, Azure SQL Server, SQLite, Azure Cosmos DB and many other databases (</a:t>
            </a:r>
            <a:r>
              <a:rPr lang="en-US" dirty="0">
                <a:hlinkClick r:id="rId2"/>
              </a:rPr>
              <a:t>https://aka.ms/efcoreproviders</a:t>
            </a:r>
            <a:r>
              <a:rPr lang="en-US" dirty="0"/>
              <a:t>)</a:t>
            </a:r>
          </a:p>
          <a:p>
            <a:pPr marL="0" indent="0">
              <a:buNone/>
            </a:pPr>
            <a:r>
              <a:rPr lang="en-US" dirty="0"/>
              <a:t>Query using Language Integrated Query (LINQ)</a:t>
            </a:r>
          </a:p>
          <a:p>
            <a:pPr marL="0" indent="0">
              <a:buNone/>
            </a:pPr>
            <a:r>
              <a:rPr lang="en-US" dirty="0"/>
              <a:t>Implements </a:t>
            </a:r>
            <a:r>
              <a:rPr lang="en-US" i="1" dirty="0"/>
              <a:t>Unit of Work</a:t>
            </a:r>
            <a:r>
              <a:rPr lang="en-US" dirty="0"/>
              <a:t> to track changes and handle concurrency</a:t>
            </a:r>
          </a:p>
          <a:p>
            <a:pPr marL="0" indent="0">
              <a:buNone/>
            </a:pPr>
            <a:r>
              <a:rPr lang="en-US" dirty="0"/>
              <a:t>Data-binding friendly out of the box</a:t>
            </a:r>
          </a:p>
        </p:txBody>
      </p:sp>
      <p:sp>
        <p:nvSpPr>
          <p:cNvPr id="5" name="Rectangle 4">
            <a:extLst>
              <a:ext uri="{FF2B5EF4-FFF2-40B4-BE49-F238E27FC236}">
                <a16:creationId xmlns:a16="http://schemas.microsoft.com/office/drawing/2014/main" id="{B443E803-9538-4B0D-B2BB-3B2163D86770}"/>
              </a:ext>
            </a:extLst>
          </p:cNvPr>
          <p:cNvSpPr/>
          <p:nvPr/>
        </p:nvSpPr>
        <p:spPr>
          <a:xfrm>
            <a:off x="721723" y="5618181"/>
            <a:ext cx="58677" cy="3222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6590270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EFDD89A-3396-485C-890F-FDC4013DD3D6}"/>
              </a:ext>
            </a:extLst>
          </p:cNvPr>
          <p:cNvSpPr>
            <a:spLocks noGrp="1"/>
          </p:cNvSpPr>
          <p:nvPr>
            <p:ph type="title"/>
          </p:nvPr>
        </p:nvSpPr>
        <p:spPr/>
        <p:txBody>
          <a:bodyPr/>
          <a:lstStyle/>
          <a:p>
            <a:r>
              <a:rPr lang="en-US" dirty="0"/>
              <a:t>The Basics</a:t>
            </a:r>
          </a:p>
        </p:txBody>
      </p:sp>
      <p:sp>
        <p:nvSpPr>
          <p:cNvPr id="5" name="Text Placeholder 4">
            <a:extLst>
              <a:ext uri="{FF2B5EF4-FFF2-40B4-BE49-F238E27FC236}">
                <a16:creationId xmlns:a16="http://schemas.microsoft.com/office/drawing/2014/main" id="{FD933528-1065-4473-8A86-5F7FFDCBFDA9}"/>
              </a:ext>
            </a:extLst>
          </p:cNvPr>
          <p:cNvSpPr>
            <a:spLocks noGrp="1"/>
          </p:cNvSpPr>
          <p:nvPr>
            <p:ph type="body" idx="1"/>
          </p:nvPr>
        </p:nvSpPr>
        <p:spPr/>
        <p:txBody>
          <a:bodyPr/>
          <a:lstStyle/>
          <a:p>
            <a:r>
              <a:rPr lang="en-US" dirty="0"/>
              <a:t>EF Core 101</a:t>
            </a:r>
          </a:p>
        </p:txBody>
      </p:sp>
    </p:spTree>
    <p:extLst>
      <p:ext uri="{BB962C8B-B14F-4D97-AF65-F5344CB8AC3E}">
        <p14:creationId xmlns:p14="http://schemas.microsoft.com/office/powerpoint/2010/main" val="92131194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1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TotalTime>
  <Words>1190</Words>
  <Application>Microsoft Office PowerPoint</Application>
  <PresentationFormat>Widescreen</PresentationFormat>
  <Paragraphs>133</Paragraphs>
  <Slides>21</Slides>
  <Notes>0</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21</vt:i4>
      </vt:variant>
    </vt:vector>
  </HeadingPairs>
  <TitlesOfParts>
    <vt:vector size="29" baseType="lpstr">
      <vt:lpstr>Open Sans</vt:lpstr>
      <vt:lpstr>Calibri Light</vt:lpstr>
      <vt:lpstr>Consolas</vt:lpstr>
      <vt:lpstr>Arial</vt:lpstr>
      <vt:lpstr>Calibri</vt:lpstr>
      <vt:lpstr>1_Office Theme</vt:lpstr>
      <vt:lpstr>3_Office Theme</vt:lpstr>
      <vt:lpstr>2_Office Theme</vt:lpstr>
      <vt:lpstr>EF Core 5.0: The Next Generation for Data Access</vt:lpstr>
      <vt:lpstr>Quick and Gentle Introduction</vt:lpstr>
      <vt:lpstr>Entity Framework Core 5.0</vt:lpstr>
      <vt:lpstr>Entity Framework Core 5.0</vt:lpstr>
      <vt:lpstr>Entity Framework Core 5.0</vt:lpstr>
      <vt:lpstr>Entity Framework Core 5.0</vt:lpstr>
      <vt:lpstr>Entity Framework Core 5.0</vt:lpstr>
      <vt:lpstr>Entity Framework Core 5.0</vt:lpstr>
      <vt:lpstr>The Basics</vt:lpstr>
      <vt:lpstr>Plain Ole C# Objects (POCO)</vt:lpstr>
      <vt:lpstr>Data Context: The Interface to Data</vt:lpstr>
      <vt:lpstr>Configure the DbContext</vt:lpstr>
      <vt:lpstr>Query Entities</vt:lpstr>
      <vt:lpstr>Query Entities</vt:lpstr>
      <vt:lpstr>Update Entities</vt:lpstr>
      <vt:lpstr>Query Entities</vt:lpstr>
      <vt:lpstr>New, improved, and exciting</vt:lpstr>
      <vt:lpstr>Diagnostics</vt:lpstr>
      <vt:lpstr>EF Core 5.0</vt:lpstr>
      <vt:lpstr>PowerPoint Presentation</vt:lpstr>
      <vt:lpstr>Thanks for joining!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 Core 5.0: The Next Generation for Data Access</dc:title>
  <dc:creator>Jeremy Likness</dc:creator>
  <cp:lastModifiedBy>Jeremy Likness</cp:lastModifiedBy>
  <cp:revision>1</cp:revision>
  <dcterms:created xsi:type="dcterms:W3CDTF">2020-10-27T19:47:43Z</dcterms:created>
  <dcterms:modified xsi:type="dcterms:W3CDTF">2020-11-10T18:24:49Z</dcterms:modified>
</cp:coreProperties>
</file>

<file path=docProps/thumbnail.jpeg>
</file>